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9"/>
  </p:notesMasterIdLst>
  <p:sldIdLst>
    <p:sldId id="8050" r:id="rId2"/>
    <p:sldId id="8052" r:id="rId3"/>
    <p:sldId id="8164" r:id="rId4"/>
    <p:sldId id="8054" r:id="rId5"/>
    <p:sldId id="8085" r:id="rId6"/>
    <p:sldId id="8084" r:id="rId7"/>
    <p:sldId id="8165" r:id="rId8"/>
    <p:sldId id="8087" r:id="rId9"/>
    <p:sldId id="8166" r:id="rId10"/>
    <p:sldId id="8142" r:id="rId11"/>
    <p:sldId id="8206" r:id="rId12"/>
    <p:sldId id="8219" r:id="rId13"/>
    <p:sldId id="8234" r:id="rId14"/>
    <p:sldId id="8235" r:id="rId15"/>
    <p:sldId id="8209" r:id="rId16"/>
    <p:sldId id="8237" r:id="rId17"/>
    <p:sldId id="8238" r:id="rId18"/>
    <p:sldId id="8239" r:id="rId19"/>
    <p:sldId id="8222" r:id="rId20"/>
    <p:sldId id="8240" r:id="rId21"/>
    <p:sldId id="5084" r:id="rId22"/>
    <p:sldId id="8241" r:id="rId23"/>
    <p:sldId id="3129" r:id="rId24"/>
    <p:sldId id="3624" r:id="rId25"/>
    <p:sldId id="8079" r:id="rId26"/>
    <p:sldId id="8060" r:id="rId27"/>
    <p:sldId id="8081" r:id="rId28"/>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默认节" id="{80C5DD80-025A-46DD-A015-2DB36863B4D8}">
          <p14:sldIdLst>
            <p14:sldId id="8050"/>
            <p14:sldId id="8052"/>
            <p14:sldId id="8164"/>
            <p14:sldId id="8054"/>
            <p14:sldId id="8085"/>
            <p14:sldId id="8084"/>
            <p14:sldId id="8165"/>
            <p14:sldId id="8087"/>
            <p14:sldId id="8166"/>
            <p14:sldId id="8142"/>
            <p14:sldId id="8206"/>
            <p14:sldId id="8219"/>
            <p14:sldId id="8234"/>
            <p14:sldId id="8235"/>
            <p14:sldId id="8209"/>
            <p14:sldId id="8237"/>
            <p14:sldId id="8238"/>
            <p14:sldId id="8239"/>
            <p14:sldId id="8222"/>
            <p14:sldId id="8240"/>
            <p14:sldId id="5084"/>
            <p14:sldId id="8241"/>
            <p14:sldId id="3129"/>
            <p14:sldId id="3624"/>
            <p14:sldId id="8079"/>
            <p14:sldId id="8060"/>
            <p14:sldId id="8081"/>
          </p14:sldIdLst>
        </p14:section>
        <p14:section name="默认节" id="{3A8096EC-1BD5-4F43-B84A-EA89CEA7AF16}">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BB3"/>
    <a:srgbClr val="008080"/>
    <a:srgbClr val="745800"/>
    <a:srgbClr val="000066"/>
    <a:srgbClr val="FF9797"/>
    <a:srgbClr val="9900CC"/>
    <a:srgbClr val="FF6600"/>
    <a:srgbClr val="006600"/>
    <a:srgbClr val="503D00"/>
    <a:srgbClr val="FFFA9B"/>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中度样式 2 - 强调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69012ECD-51FC-41F1-AA8D-1B2483CD663E}" styleName="浅色样式 2 - 强调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23" autoAdjust="0"/>
    <p:restoredTop sz="86509" autoAdjust="0"/>
  </p:normalViewPr>
  <p:slideViewPr>
    <p:cSldViewPr snapToGrid="0">
      <p:cViewPr varScale="1">
        <p:scale>
          <a:sx n="47" d="100"/>
          <a:sy n="47" d="100"/>
        </p:scale>
        <p:origin x="42" y="600"/>
      </p:cViewPr>
      <p:guideLst/>
    </p:cSldViewPr>
  </p:slideViewPr>
  <p:outlineViewPr>
    <p:cViewPr>
      <p:scale>
        <a:sx n="33" d="100"/>
        <a:sy n="33" d="100"/>
      </p:scale>
      <p:origin x="0" y="-5427"/>
    </p:cViewPr>
  </p:outlin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presProps" Target="presProps.xml"/><Relationship Id="rId8"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BDC7EFF-B6B4-4AB8-B0F6-C9F8B4346735}" type="datetimeFigureOut">
              <a:rPr lang="zh-CN" altLang="en-US" smtClean="0"/>
              <a:t>2026/8/9</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B1B30CA8-C0F1-4213-9689-DBA2217AB102}" type="slidenum">
              <a:rPr lang="zh-CN" altLang="en-US" smtClean="0"/>
              <a:t>‹#›</a:t>
            </a:fld>
            <a:endParaRPr lang="zh-CN" altLang="en-US"/>
          </a:p>
        </p:txBody>
      </p:sp>
    </p:spTree>
    <p:extLst>
      <p:ext uri="{BB962C8B-B14F-4D97-AF65-F5344CB8AC3E}">
        <p14:creationId xmlns:p14="http://schemas.microsoft.com/office/powerpoint/2010/main" val="119110044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A9A0091-6F6F-4FC7-8AD8-D5374ADB6CE3}"/>
              </a:ext>
            </a:extLst>
          </p:cNvPr>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a:extLst>
              <a:ext uri="{FF2B5EF4-FFF2-40B4-BE49-F238E27FC236}">
                <a16:creationId xmlns:a16="http://schemas.microsoft.com/office/drawing/2014/main" id="{157A485C-8D85-4B4D-92D9-ABBEAEFBAFA1}"/>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a:extLst>
              <a:ext uri="{FF2B5EF4-FFF2-40B4-BE49-F238E27FC236}">
                <a16:creationId xmlns:a16="http://schemas.microsoft.com/office/drawing/2014/main" id="{D6791148-9EF6-46B8-B9D0-6968EE401825}"/>
              </a:ext>
            </a:extLst>
          </p:cNvPr>
          <p:cNvSpPr>
            <a:spLocks noGrp="1"/>
          </p:cNvSpPr>
          <p:nvPr>
            <p:ph type="dt" sz="half" idx="10"/>
          </p:nvPr>
        </p:nvSpPr>
        <p:spPr/>
        <p:txBody>
          <a:bodyPr/>
          <a:lstStyle/>
          <a:p>
            <a:fld id="{A63D0C44-0C7C-4A80-81EB-21007C704AB2}" type="datetimeFigureOut">
              <a:rPr lang="zh-CN" altLang="en-US" smtClean="0"/>
              <a:t>2026/8/9</a:t>
            </a:fld>
            <a:endParaRPr lang="zh-CN" altLang="en-US"/>
          </a:p>
        </p:txBody>
      </p:sp>
      <p:sp>
        <p:nvSpPr>
          <p:cNvPr id="5" name="页脚占位符 4">
            <a:extLst>
              <a:ext uri="{FF2B5EF4-FFF2-40B4-BE49-F238E27FC236}">
                <a16:creationId xmlns:a16="http://schemas.microsoft.com/office/drawing/2014/main" id="{4ACA3259-4E33-470A-9F50-DC2AD332EA2A}"/>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85DC6425-EA45-42F0-AB07-1DCD61C798A1}"/>
              </a:ext>
            </a:extLst>
          </p:cNvPr>
          <p:cNvSpPr>
            <a:spLocks noGrp="1"/>
          </p:cNvSpPr>
          <p:nvPr>
            <p:ph type="sldNum" sz="quarter" idx="12"/>
          </p:nvPr>
        </p:nvSpPr>
        <p:spPr/>
        <p:txBody>
          <a:bodyPr/>
          <a:lstStyle/>
          <a:p>
            <a:fld id="{69B72D90-C72C-427E-8AE0-515BA005849B}" type="slidenum">
              <a:rPr lang="zh-CN" altLang="en-US" smtClean="0"/>
              <a:t>‹#›</a:t>
            </a:fld>
            <a:endParaRPr lang="zh-CN" altLang="en-US"/>
          </a:p>
        </p:txBody>
      </p:sp>
    </p:spTree>
    <p:extLst>
      <p:ext uri="{BB962C8B-B14F-4D97-AF65-F5344CB8AC3E}">
        <p14:creationId xmlns:p14="http://schemas.microsoft.com/office/powerpoint/2010/main" val="175798617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64F4C38-4014-44D2-9D00-5A7D3FFA06B2}"/>
              </a:ext>
            </a:extLst>
          </p:cNvPr>
          <p:cNvSpPr>
            <a:spLocks noGrp="1"/>
          </p:cNvSpPr>
          <p:nvPr>
            <p:ph type="title"/>
          </p:nvPr>
        </p:nvSpPr>
        <p:spPr/>
        <p:txBody>
          <a:bodyPr/>
          <a:lstStyle/>
          <a:p>
            <a:r>
              <a:rPr lang="zh-CN" altLang="en-US"/>
              <a:t>单击此处编辑母版标题样式</a:t>
            </a:r>
          </a:p>
        </p:txBody>
      </p:sp>
      <p:sp>
        <p:nvSpPr>
          <p:cNvPr id="3" name="竖排文字占位符 2">
            <a:extLst>
              <a:ext uri="{FF2B5EF4-FFF2-40B4-BE49-F238E27FC236}">
                <a16:creationId xmlns:a16="http://schemas.microsoft.com/office/drawing/2014/main" id="{88924D27-B9ED-46B8-88F9-E266E0EC97C4}"/>
              </a:ext>
            </a:extLst>
          </p:cNvPr>
          <p:cNvSpPr>
            <a:spLocks noGrp="1"/>
          </p:cNvSpPr>
          <p:nvPr>
            <p:ph type="body" orient="vert" idx="1"/>
          </p:nvPr>
        </p:nvSpPr>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5C44F4AD-41F2-4470-9793-1FDCDEBD4859}"/>
              </a:ext>
            </a:extLst>
          </p:cNvPr>
          <p:cNvSpPr>
            <a:spLocks noGrp="1"/>
          </p:cNvSpPr>
          <p:nvPr>
            <p:ph type="dt" sz="half" idx="10"/>
          </p:nvPr>
        </p:nvSpPr>
        <p:spPr/>
        <p:txBody>
          <a:bodyPr/>
          <a:lstStyle/>
          <a:p>
            <a:fld id="{A63D0C44-0C7C-4A80-81EB-21007C704AB2}" type="datetimeFigureOut">
              <a:rPr lang="zh-CN" altLang="en-US" smtClean="0"/>
              <a:t>2026/8/9</a:t>
            </a:fld>
            <a:endParaRPr lang="zh-CN" altLang="en-US"/>
          </a:p>
        </p:txBody>
      </p:sp>
      <p:sp>
        <p:nvSpPr>
          <p:cNvPr id="5" name="页脚占位符 4">
            <a:extLst>
              <a:ext uri="{FF2B5EF4-FFF2-40B4-BE49-F238E27FC236}">
                <a16:creationId xmlns:a16="http://schemas.microsoft.com/office/drawing/2014/main" id="{274072DA-F210-4676-AA54-7CBC987DBD82}"/>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64DDEA14-FF9C-4ECB-A9BB-0BDBD45B9A22}"/>
              </a:ext>
            </a:extLst>
          </p:cNvPr>
          <p:cNvSpPr>
            <a:spLocks noGrp="1"/>
          </p:cNvSpPr>
          <p:nvPr>
            <p:ph type="sldNum" sz="quarter" idx="12"/>
          </p:nvPr>
        </p:nvSpPr>
        <p:spPr/>
        <p:txBody>
          <a:bodyPr/>
          <a:lstStyle/>
          <a:p>
            <a:fld id="{69B72D90-C72C-427E-8AE0-515BA005849B}" type="slidenum">
              <a:rPr lang="zh-CN" altLang="en-US" smtClean="0"/>
              <a:t>‹#›</a:t>
            </a:fld>
            <a:endParaRPr lang="zh-CN" altLang="en-US"/>
          </a:p>
        </p:txBody>
      </p:sp>
    </p:spTree>
    <p:extLst>
      <p:ext uri="{BB962C8B-B14F-4D97-AF65-F5344CB8AC3E}">
        <p14:creationId xmlns:p14="http://schemas.microsoft.com/office/powerpoint/2010/main" val="341346849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id="{BBA62699-E239-4303-A29B-CEA8CB626BE4}"/>
              </a:ext>
            </a:extLst>
          </p:cNvPr>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a:extLst>
              <a:ext uri="{FF2B5EF4-FFF2-40B4-BE49-F238E27FC236}">
                <a16:creationId xmlns:a16="http://schemas.microsoft.com/office/drawing/2014/main" id="{70C98522-FC36-45DD-BF6E-C21636484FCA}"/>
              </a:ext>
            </a:extLst>
          </p:cNvPr>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8E8E9A24-F005-419F-8EE4-99EB44FFC132}"/>
              </a:ext>
            </a:extLst>
          </p:cNvPr>
          <p:cNvSpPr>
            <a:spLocks noGrp="1"/>
          </p:cNvSpPr>
          <p:nvPr>
            <p:ph type="dt" sz="half" idx="10"/>
          </p:nvPr>
        </p:nvSpPr>
        <p:spPr/>
        <p:txBody>
          <a:bodyPr/>
          <a:lstStyle/>
          <a:p>
            <a:fld id="{A63D0C44-0C7C-4A80-81EB-21007C704AB2}" type="datetimeFigureOut">
              <a:rPr lang="zh-CN" altLang="en-US" smtClean="0"/>
              <a:t>2026/8/9</a:t>
            </a:fld>
            <a:endParaRPr lang="zh-CN" altLang="en-US"/>
          </a:p>
        </p:txBody>
      </p:sp>
      <p:sp>
        <p:nvSpPr>
          <p:cNvPr id="5" name="页脚占位符 4">
            <a:extLst>
              <a:ext uri="{FF2B5EF4-FFF2-40B4-BE49-F238E27FC236}">
                <a16:creationId xmlns:a16="http://schemas.microsoft.com/office/drawing/2014/main" id="{1093CC5E-D83D-4DDF-A569-5BF13EDB5C56}"/>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7665E9DB-128B-412E-A9DE-F1CAC000AE2D}"/>
              </a:ext>
            </a:extLst>
          </p:cNvPr>
          <p:cNvSpPr>
            <a:spLocks noGrp="1"/>
          </p:cNvSpPr>
          <p:nvPr>
            <p:ph type="sldNum" sz="quarter" idx="12"/>
          </p:nvPr>
        </p:nvSpPr>
        <p:spPr/>
        <p:txBody>
          <a:bodyPr/>
          <a:lstStyle/>
          <a:p>
            <a:fld id="{69B72D90-C72C-427E-8AE0-515BA005849B}" type="slidenum">
              <a:rPr lang="zh-CN" altLang="en-US" smtClean="0"/>
              <a:t>‹#›</a:t>
            </a:fld>
            <a:endParaRPr lang="zh-CN" altLang="en-US"/>
          </a:p>
        </p:txBody>
      </p:sp>
    </p:spTree>
    <p:extLst>
      <p:ext uri="{BB962C8B-B14F-4D97-AF65-F5344CB8AC3E}">
        <p14:creationId xmlns:p14="http://schemas.microsoft.com/office/powerpoint/2010/main" val="69240820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FAB5BA1-5FF8-43F4-80A1-8F060012B32C}"/>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2EEB07F7-AA90-4199-8FA0-446F48F8AA90}"/>
              </a:ext>
            </a:extLst>
          </p:cNvPr>
          <p:cNvSpPr>
            <a:spLocks noGrp="1"/>
          </p:cNvSpPr>
          <p:nvPr>
            <p:ph idx="1"/>
          </p:nvPr>
        </p:nvSpPr>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D8AB149E-455A-4B59-860B-EA922036C973}"/>
              </a:ext>
            </a:extLst>
          </p:cNvPr>
          <p:cNvSpPr>
            <a:spLocks noGrp="1"/>
          </p:cNvSpPr>
          <p:nvPr>
            <p:ph type="dt" sz="half" idx="10"/>
          </p:nvPr>
        </p:nvSpPr>
        <p:spPr/>
        <p:txBody>
          <a:bodyPr/>
          <a:lstStyle/>
          <a:p>
            <a:fld id="{A63D0C44-0C7C-4A80-81EB-21007C704AB2}" type="datetimeFigureOut">
              <a:rPr lang="zh-CN" altLang="en-US" smtClean="0"/>
              <a:t>2026/8/9</a:t>
            </a:fld>
            <a:endParaRPr lang="zh-CN" altLang="en-US"/>
          </a:p>
        </p:txBody>
      </p:sp>
      <p:sp>
        <p:nvSpPr>
          <p:cNvPr id="5" name="页脚占位符 4">
            <a:extLst>
              <a:ext uri="{FF2B5EF4-FFF2-40B4-BE49-F238E27FC236}">
                <a16:creationId xmlns:a16="http://schemas.microsoft.com/office/drawing/2014/main" id="{2B883C47-5A49-4849-A58A-12B5B90AE407}"/>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7E39B0C8-337E-44AA-A0A7-11C781ACBDF8}"/>
              </a:ext>
            </a:extLst>
          </p:cNvPr>
          <p:cNvSpPr>
            <a:spLocks noGrp="1"/>
          </p:cNvSpPr>
          <p:nvPr>
            <p:ph type="sldNum" sz="quarter" idx="12"/>
          </p:nvPr>
        </p:nvSpPr>
        <p:spPr/>
        <p:txBody>
          <a:bodyPr/>
          <a:lstStyle/>
          <a:p>
            <a:fld id="{69B72D90-C72C-427E-8AE0-515BA005849B}" type="slidenum">
              <a:rPr lang="zh-CN" altLang="en-US" smtClean="0"/>
              <a:t>‹#›</a:t>
            </a:fld>
            <a:endParaRPr lang="zh-CN" altLang="en-US"/>
          </a:p>
        </p:txBody>
      </p:sp>
    </p:spTree>
    <p:extLst>
      <p:ext uri="{BB962C8B-B14F-4D97-AF65-F5344CB8AC3E}">
        <p14:creationId xmlns:p14="http://schemas.microsoft.com/office/powerpoint/2010/main" val="383173443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A342E83-2FBD-42E4-9FC9-8F00E76F74C0}"/>
              </a:ext>
            </a:extLst>
          </p:cNvPr>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a:extLst>
              <a:ext uri="{FF2B5EF4-FFF2-40B4-BE49-F238E27FC236}">
                <a16:creationId xmlns:a16="http://schemas.microsoft.com/office/drawing/2014/main" id="{9A1F1DCE-BCFA-41E5-8BC2-411D52975FEC}"/>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a:extLst>
              <a:ext uri="{FF2B5EF4-FFF2-40B4-BE49-F238E27FC236}">
                <a16:creationId xmlns:a16="http://schemas.microsoft.com/office/drawing/2014/main" id="{89B96E5B-10D9-47BB-8832-599B6557FD0D}"/>
              </a:ext>
            </a:extLst>
          </p:cNvPr>
          <p:cNvSpPr>
            <a:spLocks noGrp="1"/>
          </p:cNvSpPr>
          <p:nvPr>
            <p:ph type="dt" sz="half" idx="10"/>
          </p:nvPr>
        </p:nvSpPr>
        <p:spPr/>
        <p:txBody>
          <a:bodyPr/>
          <a:lstStyle/>
          <a:p>
            <a:fld id="{A63D0C44-0C7C-4A80-81EB-21007C704AB2}" type="datetimeFigureOut">
              <a:rPr lang="zh-CN" altLang="en-US" smtClean="0"/>
              <a:t>2026/8/9</a:t>
            </a:fld>
            <a:endParaRPr lang="zh-CN" altLang="en-US"/>
          </a:p>
        </p:txBody>
      </p:sp>
      <p:sp>
        <p:nvSpPr>
          <p:cNvPr id="5" name="页脚占位符 4">
            <a:extLst>
              <a:ext uri="{FF2B5EF4-FFF2-40B4-BE49-F238E27FC236}">
                <a16:creationId xmlns:a16="http://schemas.microsoft.com/office/drawing/2014/main" id="{66B2143F-00E1-4509-B75F-4C51A4FF93C5}"/>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8B353389-191A-4810-8CBE-ED7C6E42AA2B}"/>
              </a:ext>
            </a:extLst>
          </p:cNvPr>
          <p:cNvSpPr>
            <a:spLocks noGrp="1"/>
          </p:cNvSpPr>
          <p:nvPr>
            <p:ph type="sldNum" sz="quarter" idx="12"/>
          </p:nvPr>
        </p:nvSpPr>
        <p:spPr/>
        <p:txBody>
          <a:bodyPr/>
          <a:lstStyle/>
          <a:p>
            <a:fld id="{69B72D90-C72C-427E-8AE0-515BA005849B}" type="slidenum">
              <a:rPr lang="zh-CN" altLang="en-US" smtClean="0"/>
              <a:t>‹#›</a:t>
            </a:fld>
            <a:endParaRPr lang="zh-CN" altLang="en-US"/>
          </a:p>
        </p:txBody>
      </p:sp>
    </p:spTree>
    <p:extLst>
      <p:ext uri="{BB962C8B-B14F-4D97-AF65-F5344CB8AC3E}">
        <p14:creationId xmlns:p14="http://schemas.microsoft.com/office/powerpoint/2010/main" val="13337477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1A01FB4-B839-47C1-ACF8-93E4D4A8BC87}"/>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10D509A6-133D-4A80-BAB4-F6356888F825}"/>
              </a:ext>
            </a:extLst>
          </p:cNvPr>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内容占位符 3">
            <a:extLst>
              <a:ext uri="{FF2B5EF4-FFF2-40B4-BE49-F238E27FC236}">
                <a16:creationId xmlns:a16="http://schemas.microsoft.com/office/drawing/2014/main" id="{61977F1A-E743-412B-8374-E413DD948C0E}"/>
              </a:ext>
            </a:extLst>
          </p:cNvPr>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日期占位符 4">
            <a:extLst>
              <a:ext uri="{FF2B5EF4-FFF2-40B4-BE49-F238E27FC236}">
                <a16:creationId xmlns:a16="http://schemas.microsoft.com/office/drawing/2014/main" id="{3B87E298-23F0-4776-8B9A-3B6A81C1B745}"/>
              </a:ext>
            </a:extLst>
          </p:cNvPr>
          <p:cNvSpPr>
            <a:spLocks noGrp="1"/>
          </p:cNvSpPr>
          <p:nvPr>
            <p:ph type="dt" sz="half" idx="10"/>
          </p:nvPr>
        </p:nvSpPr>
        <p:spPr/>
        <p:txBody>
          <a:bodyPr/>
          <a:lstStyle/>
          <a:p>
            <a:fld id="{A63D0C44-0C7C-4A80-81EB-21007C704AB2}" type="datetimeFigureOut">
              <a:rPr lang="zh-CN" altLang="en-US" smtClean="0"/>
              <a:t>2026/8/9</a:t>
            </a:fld>
            <a:endParaRPr lang="zh-CN" altLang="en-US"/>
          </a:p>
        </p:txBody>
      </p:sp>
      <p:sp>
        <p:nvSpPr>
          <p:cNvPr id="6" name="页脚占位符 5">
            <a:extLst>
              <a:ext uri="{FF2B5EF4-FFF2-40B4-BE49-F238E27FC236}">
                <a16:creationId xmlns:a16="http://schemas.microsoft.com/office/drawing/2014/main" id="{52A58D87-CA24-4F1C-919E-E2546C6A6183}"/>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771D95FD-4665-4C7E-85F0-70CE3C4F0852}"/>
              </a:ext>
            </a:extLst>
          </p:cNvPr>
          <p:cNvSpPr>
            <a:spLocks noGrp="1"/>
          </p:cNvSpPr>
          <p:nvPr>
            <p:ph type="sldNum" sz="quarter" idx="12"/>
          </p:nvPr>
        </p:nvSpPr>
        <p:spPr/>
        <p:txBody>
          <a:bodyPr/>
          <a:lstStyle/>
          <a:p>
            <a:fld id="{69B72D90-C72C-427E-8AE0-515BA005849B}" type="slidenum">
              <a:rPr lang="zh-CN" altLang="en-US" smtClean="0"/>
              <a:t>‹#›</a:t>
            </a:fld>
            <a:endParaRPr lang="zh-CN" altLang="en-US"/>
          </a:p>
        </p:txBody>
      </p:sp>
    </p:spTree>
    <p:extLst>
      <p:ext uri="{BB962C8B-B14F-4D97-AF65-F5344CB8AC3E}">
        <p14:creationId xmlns:p14="http://schemas.microsoft.com/office/powerpoint/2010/main" val="317668390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97B2A92-E641-4CD8-801A-E80832D17DDD}"/>
              </a:ext>
            </a:extLst>
          </p:cNvPr>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a:extLst>
              <a:ext uri="{FF2B5EF4-FFF2-40B4-BE49-F238E27FC236}">
                <a16:creationId xmlns:a16="http://schemas.microsoft.com/office/drawing/2014/main" id="{80215F34-1E06-44D7-8987-82F95014B994}"/>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a:extLst>
              <a:ext uri="{FF2B5EF4-FFF2-40B4-BE49-F238E27FC236}">
                <a16:creationId xmlns:a16="http://schemas.microsoft.com/office/drawing/2014/main" id="{9B3D80DB-1711-4C93-8805-F613AB5188F5}"/>
              </a:ext>
            </a:extLst>
          </p:cNvPr>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文本占位符 4">
            <a:extLst>
              <a:ext uri="{FF2B5EF4-FFF2-40B4-BE49-F238E27FC236}">
                <a16:creationId xmlns:a16="http://schemas.microsoft.com/office/drawing/2014/main" id="{E732D456-19CB-4B25-A7C7-B54E9CEA8117}"/>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a:extLst>
              <a:ext uri="{FF2B5EF4-FFF2-40B4-BE49-F238E27FC236}">
                <a16:creationId xmlns:a16="http://schemas.microsoft.com/office/drawing/2014/main" id="{C73F4201-7279-4874-A7BD-4391AD5116BE}"/>
              </a:ext>
            </a:extLst>
          </p:cNvPr>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7" name="日期占位符 6">
            <a:extLst>
              <a:ext uri="{FF2B5EF4-FFF2-40B4-BE49-F238E27FC236}">
                <a16:creationId xmlns:a16="http://schemas.microsoft.com/office/drawing/2014/main" id="{50978CAF-65CF-425F-B774-95224C850311}"/>
              </a:ext>
            </a:extLst>
          </p:cNvPr>
          <p:cNvSpPr>
            <a:spLocks noGrp="1"/>
          </p:cNvSpPr>
          <p:nvPr>
            <p:ph type="dt" sz="half" idx="10"/>
          </p:nvPr>
        </p:nvSpPr>
        <p:spPr/>
        <p:txBody>
          <a:bodyPr/>
          <a:lstStyle/>
          <a:p>
            <a:fld id="{A63D0C44-0C7C-4A80-81EB-21007C704AB2}" type="datetimeFigureOut">
              <a:rPr lang="zh-CN" altLang="en-US" smtClean="0"/>
              <a:t>2026/8/9</a:t>
            </a:fld>
            <a:endParaRPr lang="zh-CN" altLang="en-US"/>
          </a:p>
        </p:txBody>
      </p:sp>
      <p:sp>
        <p:nvSpPr>
          <p:cNvPr id="8" name="页脚占位符 7">
            <a:extLst>
              <a:ext uri="{FF2B5EF4-FFF2-40B4-BE49-F238E27FC236}">
                <a16:creationId xmlns:a16="http://schemas.microsoft.com/office/drawing/2014/main" id="{454636F1-74B9-4C4A-8BCA-5AF2BF411555}"/>
              </a:ext>
            </a:extLst>
          </p:cNvPr>
          <p:cNvSpPr>
            <a:spLocks noGrp="1"/>
          </p:cNvSpPr>
          <p:nvPr>
            <p:ph type="ftr" sz="quarter" idx="11"/>
          </p:nvPr>
        </p:nvSpPr>
        <p:spPr/>
        <p:txBody>
          <a:bodyPr/>
          <a:lstStyle/>
          <a:p>
            <a:endParaRPr lang="zh-CN" altLang="en-US"/>
          </a:p>
        </p:txBody>
      </p:sp>
      <p:sp>
        <p:nvSpPr>
          <p:cNvPr id="9" name="灯片编号占位符 8">
            <a:extLst>
              <a:ext uri="{FF2B5EF4-FFF2-40B4-BE49-F238E27FC236}">
                <a16:creationId xmlns:a16="http://schemas.microsoft.com/office/drawing/2014/main" id="{D9F579BF-A049-4084-BF2C-90219A20D252}"/>
              </a:ext>
            </a:extLst>
          </p:cNvPr>
          <p:cNvSpPr>
            <a:spLocks noGrp="1"/>
          </p:cNvSpPr>
          <p:nvPr>
            <p:ph type="sldNum" sz="quarter" idx="12"/>
          </p:nvPr>
        </p:nvSpPr>
        <p:spPr/>
        <p:txBody>
          <a:bodyPr/>
          <a:lstStyle/>
          <a:p>
            <a:fld id="{69B72D90-C72C-427E-8AE0-515BA005849B}" type="slidenum">
              <a:rPr lang="zh-CN" altLang="en-US" smtClean="0"/>
              <a:t>‹#›</a:t>
            </a:fld>
            <a:endParaRPr lang="zh-CN" altLang="en-US"/>
          </a:p>
        </p:txBody>
      </p:sp>
    </p:spTree>
    <p:extLst>
      <p:ext uri="{BB962C8B-B14F-4D97-AF65-F5344CB8AC3E}">
        <p14:creationId xmlns:p14="http://schemas.microsoft.com/office/powerpoint/2010/main" val="164542465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2F7FF43-392F-47B0-857B-ACEF611D4149}"/>
              </a:ext>
            </a:extLst>
          </p:cNvPr>
          <p:cNvSpPr>
            <a:spLocks noGrp="1"/>
          </p:cNvSpPr>
          <p:nvPr>
            <p:ph type="title"/>
          </p:nvPr>
        </p:nvSpPr>
        <p:spPr/>
        <p:txBody>
          <a:bodyPr/>
          <a:lstStyle/>
          <a:p>
            <a:r>
              <a:rPr lang="zh-CN" altLang="en-US"/>
              <a:t>单击此处编辑母版标题样式</a:t>
            </a:r>
          </a:p>
        </p:txBody>
      </p:sp>
      <p:sp>
        <p:nvSpPr>
          <p:cNvPr id="3" name="日期占位符 2">
            <a:extLst>
              <a:ext uri="{FF2B5EF4-FFF2-40B4-BE49-F238E27FC236}">
                <a16:creationId xmlns:a16="http://schemas.microsoft.com/office/drawing/2014/main" id="{FF0CF4F0-A21B-46E8-AD6C-FCE7E7453BB7}"/>
              </a:ext>
            </a:extLst>
          </p:cNvPr>
          <p:cNvSpPr>
            <a:spLocks noGrp="1"/>
          </p:cNvSpPr>
          <p:nvPr>
            <p:ph type="dt" sz="half" idx="10"/>
          </p:nvPr>
        </p:nvSpPr>
        <p:spPr/>
        <p:txBody>
          <a:bodyPr/>
          <a:lstStyle/>
          <a:p>
            <a:fld id="{A63D0C44-0C7C-4A80-81EB-21007C704AB2}" type="datetimeFigureOut">
              <a:rPr lang="zh-CN" altLang="en-US" smtClean="0"/>
              <a:t>2026/8/9</a:t>
            </a:fld>
            <a:endParaRPr lang="zh-CN" altLang="en-US"/>
          </a:p>
        </p:txBody>
      </p:sp>
      <p:sp>
        <p:nvSpPr>
          <p:cNvPr id="4" name="页脚占位符 3">
            <a:extLst>
              <a:ext uri="{FF2B5EF4-FFF2-40B4-BE49-F238E27FC236}">
                <a16:creationId xmlns:a16="http://schemas.microsoft.com/office/drawing/2014/main" id="{380DD1D6-4E1F-457B-898F-C23675C49FD9}"/>
              </a:ext>
            </a:extLst>
          </p:cNvPr>
          <p:cNvSpPr>
            <a:spLocks noGrp="1"/>
          </p:cNvSpPr>
          <p:nvPr>
            <p:ph type="ftr" sz="quarter" idx="11"/>
          </p:nvPr>
        </p:nvSpPr>
        <p:spPr/>
        <p:txBody>
          <a:bodyPr/>
          <a:lstStyle/>
          <a:p>
            <a:endParaRPr lang="zh-CN" altLang="en-US"/>
          </a:p>
        </p:txBody>
      </p:sp>
      <p:sp>
        <p:nvSpPr>
          <p:cNvPr id="5" name="灯片编号占位符 4">
            <a:extLst>
              <a:ext uri="{FF2B5EF4-FFF2-40B4-BE49-F238E27FC236}">
                <a16:creationId xmlns:a16="http://schemas.microsoft.com/office/drawing/2014/main" id="{F29D0EF9-990A-4FBC-BF74-1C369A9498C5}"/>
              </a:ext>
            </a:extLst>
          </p:cNvPr>
          <p:cNvSpPr>
            <a:spLocks noGrp="1"/>
          </p:cNvSpPr>
          <p:nvPr>
            <p:ph type="sldNum" sz="quarter" idx="12"/>
          </p:nvPr>
        </p:nvSpPr>
        <p:spPr/>
        <p:txBody>
          <a:bodyPr/>
          <a:lstStyle/>
          <a:p>
            <a:fld id="{69B72D90-C72C-427E-8AE0-515BA005849B}" type="slidenum">
              <a:rPr lang="zh-CN" altLang="en-US" smtClean="0"/>
              <a:t>‹#›</a:t>
            </a:fld>
            <a:endParaRPr lang="zh-CN" altLang="en-US"/>
          </a:p>
        </p:txBody>
      </p:sp>
    </p:spTree>
    <p:extLst>
      <p:ext uri="{BB962C8B-B14F-4D97-AF65-F5344CB8AC3E}">
        <p14:creationId xmlns:p14="http://schemas.microsoft.com/office/powerpoint/2010/main" val="258931360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2B9F1D36-5761-4E34-9F26-545FAB8C8F08}"/>
              </a:ext>
            </a:extLst>
          </p:cNvPr>
          <p:cNvSpPr>
            <a:spLocks noGrp="1"/>
          </p:cNvSpPr>
          <p:nvPr>
            <p:ph type="dt" sz="half" idx="10"/>
          </p:nvPr>
        </p:nvSpPr>
        <p:spPr/>
        <p:txBody>
          <a:bodyPr/>
          <a:lstStyle/>
          <a:p>
            <a:fld id="{A63D0C44-0C7C-4A80-81EB-21007C704AB2}" type="datetimeFigureOut">
              <a:rPr lang="zh-CN" altLang="en-US" smtClean="0"/>
              <a:t>2026/8/9</a:t>
            </a:fld>
            <a:endParaRPr lang="zh-CN" altLang="en-US"/>
          </a:p>
        </p:txBody>
      </p:sp>
      <p:sp>
        <p:nvSpPr>
          <p:cNvPr id="3" name="页脚占位符 2">
            <a:extLst>
              <a:ext uri="{FF2B5EF4-FFF2-40B4-BE49-F238E27FC236}">
                <a16:creationId xmlns:a16="http://schemas.microsoft.com/office/drawing/2014/main" id="{C6EC347E-A4C8-4641-9893-DCE065E359F3}"/>
              </a:ext>
            </a:extLst>
          </p:cNvPr>
          <p:cNvSpPr>
            <a:spLocks noGrp="1"/>
          </p:cNvSpPr>
          <p:nvPr>
            <p:ph type="ftr" sz="quarter" idx="11"/>
          </p:nvPr>
        </p:nvSpPr>
        <p:spPr/>
        <p:txBody>
          <a:bodyPr/>
          <a:lstStyle/>
          <a:p>
            <a:endParaRPr lang="zh-CN" altLang="en-US"/>
          </a:p>
        </p:txBody>
      </p:sp>
      <p:sp>
        <p:nvSpPr>
          <p:cNvPr id="4" name="灯片编号占位符 3">
            <a:extLst>
              <a:ext uri="{FF2B5EF4-FFF2-40B4-BE49-F238E27FC236}">
                <a16:creationId xmlns:a16="http://schemas.microsoft.com/office/drawing/2014/main" id="{69C95182-1286-402B-996D-D8822AB0DE6D}"/>
              </a:ext>
            </a:extLst>
          </p:cNvPr>
          <p:cNvSpPr>
            <a:spLocks noGrp="1"/>
          </p:cNvSpPr>
          <p:nvPr>
            <p:ph type="sldNum" sz="quarter" idx="12"/>
          </p:nvPr>
        </p:nvSpPr>
        <p:spPr/>
        <p:txBody>
          <a:bodyPr/>
          <a:lstStyle/>
          <a:p>
            <a:fld id="{69B72D90-C72C-427E-8AE0-515BA005849B}" type="slidenum">
              <a:rPr lang="zh-CN" altLang="en-US" smtClean="0"/>
              <a:t>‹#›</a:t>
            </a:fld>
            <a:endParaRPr lang="zh-CN" altLang="en-US"/>
          </a:p>
        </p:txBody>
      </p:sp>
    </p:spTree>
    <p:extLst>
      <p:ext uri="{BB962C8B-B14F-4D97-AF65-F5344CB8AC3E}">
        <p14:creationId xmlns:p14="http://schemas.microsoft.com/office/powerpoint/2010/main" val="174610760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6EABCBC3-D235-4BF4-BFBB-9F4FEEC00C4B}"/>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a:extLst>
              <a:ext uri="{FF2B5EF4-FFF2-40B4-BE49-F238E27FC236}">
                <a16:creationId xmlns:a16="http://schemas.microsoft.com/office/drawing/2014/main" id="{AF1AAF3E-1CBB-4D8F-98FF-F4F1B031D89C}"/>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文本占位符 3">
            <a:extLst>
              <a:ext uri="{FF2B5EF4-FFF2-40B4-BE49-F238E27FC236}">
                <a16:creationId xmlns:a16="http://schemas.microsoft.com/office/drawing/2014/main" id="{A2AB086C-17CA-4116-ADDB-81EBC6498F34}"/>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a:extLst>
              <a:ext uri="{FF2B5EF4-FFF2-40B4-BE49-F238E27FC236}">
                <a16:creationId xmlns:a16="http://schemas.microsoft.com/office/drawing/2014/main" id="{CD69578C-6B2E-4172-B695-9F1EDEE35F3E}"/>
              </a:ext>
            </a:extLst>
          </p:cNvPr>
          <p:cNvSpPr>
            <a:spLocks noGrp="1"/>
          </p:cNvSpPr>
          <p:nvPr>
            <p:ph type="dt" sz="half" idx="10"/>
          </p:nvPr>
        </p:nvSpPr>
        <p:spPr/>
        <p:txBody>
          <a:bodyPr/>
          <a:lstStyle/>
          <a:p>
            <a:fld id="{A63D0C44-0C7C-4A80-81EB-21007C704AB2}" type="datetimeFigureOut">
              <a:rPr lang="zh-CN" altLang="en-US" smtClean="0"/>
              <a:t>2026/8/9</a:t>
            </a:fld>
            <a:endParaRPr lang="zh-CN" altLang="en-US"/>
          </a:p>
        </p:txBody>
      </p:sp>
      <p:sp>
        <p:nvSpPr>
          <p:cNvPr id="6" name="页脚占位符 5">
            <a:extLst>
              <a:ext uri="{FF2B5EF4-FFF2-40B4-BE49-F238E27FC236}">
                <a16:creationId xmlns:a16="http://schemas.microsoft.com/office/drawing/2014/main" id="{D45FA24F-85D7-4482-A9BB-77CD43177238}"/>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803D683A-0908-474B-9F16-FB6816B5A44C}"/>
              </a:ext>
            </a:extLst>
          </p:cNvPr>
          <p:cNvSpPr>
            <a:spLocks noGrp="1"/>
          </p:cNvSpPr>
          <p:nvPr>
            <p:ph type="sldNum" sz="quarter" idx="12"/>
          </p:nvPr>
        </p:nvSpPr>
        <p:spPr/>
        <p:txBody>
          <a:bodyPr/>
          <a:lstStyle/>
          <a:p>
            <a:fld id="{69B72D90-C72C-427E-8AE0-515BA005849B}" type="slidenum">
              <a:rPr lang="zh-CN" altLang="en-US" smtClean="0"/>
              <a:t>‹#›</a:t>
            </a:fld>
            <a:endParaRPr lang="zh-CN" altLang="en-US"/>
          </a:p>
        </p:txBody>
      </p:sp>
    </p:spTree>
    <p:extLst>
      <p:ext uri="{BB962C8B-B14F-4D97-AF65-F5344CB8AC3E}">
        <p14:creationId xmlns:p14="http://schemas.microsoft.com/office/powerpoint/2010/main" val="117880558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2000A71-9FF5-43F8-8E99-C0E1ED32ED62}"/>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a:extLst>
              <a:ext uri="{FF2B5EF4-FFF2-40B4-BE49-F238E27FC236}">
                <a16:creationId xmlns:a16="http://schemas.microsoft.com/office/drawing/2014/main" id="{F89D85A0-6890-40D3-86DC-E5B428F4A191}"/>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a:extLst>
              <a:ext uri="{FF2B5EF4-FFF2-40B4-BE49-F238E27FC236}">
                <a16:creationId xmlns:a16="http://schemas.microsoft.com/office/drawing/2014/main" id="{779DC874-CF9B-4D21-8AF6-C5F27C103BB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a:extLst>
              <a:ext uri="{FF2B5EF4-FFF2-40B4-BE49-F238E27FC236}">
                <a16:creationId xmlns:a16="http://schemas.microsoft.com/office/drawing/2014/main" id="{4F0F590B-18C3-40BE-AA66-979AC646F3C0}"/>
              </a:ext>
            </a:extLst>
          </p:cNvPr>
          <p:cNvSpPr>
            <a:spLocks noGrp="1"/>
          </p:cNvSpPr>
          <p:nvPr>
            <p:ph type="dt" sz="half" idx="10"/>
          </p:nvPr>
        </p:nvSpPr>
        <p:spPr/>
        <p:txBody>
          <a:bodyPr/>
          <a:lstStyle/>
          <a:p>
            <a:fld id="{A63D0C44-0C7C-4A80-81EB-21007C704AB2}" type="datetimeFigureOut">
              <a:rPr lang="zh-CN" altLang="en-US" smtClean="0"/>
              <a:t>2026/8/9</a:t>
            </a:fld>
            <a:endParaRPr lang="zh-CN" altLang="en-US"/>
          </a:p>
        </p:txBody>
      </p:sp>
      <p:sp>
        <p:nvSpPr>
          <p:cNvPr id="6" name="页脚占位符 5">
            <a:extLst>
              <a:ext uri="{FF2B5EF4-FFF2-40B4-BE49-F238E27FC236}">
                <a16:creationId xmlns:a16="http://schemas.microsoft.com/office/drawing/2014/main" id="{426B18DD-9AFB-4004-A24D-9DC0C5550E47}"/>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EB3CB9B4-D4B8-4808-AA6D-FCB92A9ED995}"/>
              </a:ext>
            </a:extLst>
          </p:cNvPr>
          <p:cNvSpPr>
            <a:spLocks noGrp="1"/>
          </p:cNvSpPr>
          <p:nvPr>
            <p:ph type="sldNum" sz="quarter" idx="12"/>
          </p:nvPr>
        </p:nvSpPr>
        <p:spPr/>
        <p:txBody>
          <a:bodyPr/>
          <a:lstStyle/>
          <a:p>
            <a:fld id="{69B72D90-C72C-427E-8AE0-515BA005849B}" type="slidenum">
              <a:rPr lang="zh-CN" altLang="en-US" smtClean="0"/>
              <a:t>‹#›</a:t>
            </a:fld>
            <a:endParaRPr lang="zh-CN" altLang="en-US"/>
          </a:p>
        </p:txBody>
      </p:sp>
    </p:spTree>
    <p:extLst>
      <p:ext uri="{BB962C8B-B14F-4D97-AF65-F5344CB8AC3E}">
        <p14:creationId xmlns:p14="http://schemas.microsoft.com/office/powerpoint/2010/main" val="388781751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105CA4F6-7322-424A-A2DC-7D2B73139FB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a:extLst>
              <a:ext uri="{FF2B5EF4-FFF2-40B4-BE49-F238E27FC236}">
                <a16:creationId xmlns:a16="http://schemas.microsoft.com/office/drawing/2014/main" id="{98A3D5EF-4D54-48F1-AD72-1E74DC7DF6CE}"/>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CC5DC3AC-7172-4BD5-B491-4424CA83744A}"/>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63D0C44-0C7C-4A80-81EB-21007C704AB2}" type="datetimeFigureOut">
              <a:rPr lang="zh-CN" altLang="en-US" smtClean="0"/>
              <a:t>2026/8/9</a:t>
            </a:fld>
            <a:endParaRPr lang="zh-CN" altLang="en-US"/>
          </a:p>
        </p:txBody>
      </p:sp>
      <p:sp>
        <p:nvSpPr>
          <p:cNvPr id="5" name="页脚占位符 4">
            <a:extLst>
              <a:ext uri="{FF2B5EF4-FFF2-40B4-BE49-F238E27FC236}">
                <a16:creationId xmlns:a16="http://schemas.microsoft.com/office/drawing/2014/main" id="{E3745EDA-0909-411E-89CB-9FD12474373C}"/>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a:extLst>
              <a:ext uri="{FF2B5EF4-FFF2-40B4-BE49-F238E27FC236}">
                <a16:creationId xmlns:a16="http://schemas.microsoft.com/office/drawing/2014/main" id="{57D264E8-F2D0-4DEF-9D12-80ED9191411F}"/>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9B72D90-C72C-427E-8AE0-515BA005849B}" type="slidenum">
              <a:rPr lang="zh-CN" altLang="en-US" smtClean="0"/>
              <a:t>‹#›</a:t>
            </a:fld>
            <a:endParaRPr lang="zh-CN" altLang="en-US"/>
          </a:p>
        </p:txBody>
      </p:sp>
    </p:spTree>
    <p:extLst>
      <p:ext uri="{BB962C8B-B14F-4D97-AF65-F5344CB8AC3E}">
        <p14:creationId xmlns:p14="http://schemas.microsoft.com/office/powerpoint/2010/main" val="2102865783"/>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e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e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710E727C-70E7-6568-75DD-DBA5A34482A0}"/>
            </a:ext>
          </a:extLst>
        </p:cNvPr>
        <p:cNvGrpSpPr/>
        <p:nvPr/>
      </p:nvGrpSpPr>
      <p:grpSpPr>
        <a:xfrm>
          <a:off x="0" y="0"/>
          <a:ext cx="0" cy="0"/>
          <a:chOff x="0" y="0"/>
          <a:chExt cx="0" cy="0"/>
        </a:xfrm>
      </p:grpSpPr>
      <p:sp>
        <p:nvSpPr>
          <p:cNvPr id="27" name="Rectangle 26">
            <a:extLst>
              <a:ext uri="{FF2B5EF4-FFF2-40B4-BE49-F238E27FC236}">
                <a16:creationId xmlns:a16="http://schemas.microsoft.com/office/drawing/2014/main" id="{C3D7BC07-26EE-B973-D23D-4E8F45EDA3F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gradFill flip="none" rotWithShape="1">
            <a:gsLst>
              <a:gs pos="0">
                <a:schemeClr val="accent1"/>
              </a:gs>
              <a:gs pos="100000">
                <a:schemeClr val="accent2"/>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pic>
        <p:nvPicPr>
          <p:cNvPr id="8" name="图片 7" descr="文本, 信件&#10;&#10;AI 生成的内容可能不正确。">
            <a:extLst>
              <a:ext uri="{FF2B5EF4-FFF2-40B4-BE49-F238E27FC236}">
                <a16:creationId xmlns:a16="http://schemas.microsoft.com/office/drawing/2014/main" id="{6610B970-4F49-EB70-4EDC-0227BF915C8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8057" y="57150"/>
            <a:ext cx="12068629" cy="6742793"/>
          </a:xfrm>
          <a:prstGeom prst="rect">
            <a:avLst/>
          </a:prstGeom>
        </p:spPr>
      </p:pic>
    </p:spTree>
    <p:extLst>
      <p:ext uri="{BB962C8B-B14F-4D97-AF65-F5344CB8AC3E}">
        <p14:creationId xmlns:p14="http://schemas.microsoft.com/office/powerpoint/2010/main" val="63422222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517BAFE6-AA18-DDAE-A57F-4E8F98F5046C}"/>
            </a:ext>
          </a:extLst>
        </p:cNvPr>
        <p:cNvGrpSpPr/>
        <p:nvPr/>
      </p:nvGrpSpPr>
      <p:grpSpPr>
        <a:xfrm>
          <a:off x="0" y="0"/>
          <a:ext cx="0" cy="0"/>
          <a:chOff x="0" y="0"/>
          <a:chExt cx="0" cy="0"/>
        </a:xfrm>
      </p:grpSpPr>
      <p:sp useBgFill="1">
        <p:nvSpPr>
          <p:cNvPr id="15" name="Rectangle 14">
            <a:extLst>
              <a:ext uri="{FF2B5EF4-FFF2-40B4-BE49-F238E27FC236}">
                <a16:creationId xmlns:a16="http://schemas.microsoft.com/office/drawing/2014/main" id="{0BD2431E-6349-F4BC-5339-3339C422951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7" name="Freeform: Shape 16">
            <a:extLst>
              <a:ext uri="{FF2B5EF4-FFF2-40B4-BE49-F238E27FC236}">
                <a16:creationId xmlns:a16="http://schemas.microsoft.com/office/drawing/2014/main" id="{893BF7A0-B82A-9446-7834-E066A196DE9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21732" y="321733"/>
            <a:ext cx="11546828" cy="6214534"/>
          </a:xfrm>
          <a:custGeom>
            <a:avLst/>
            <a:gdLst>
              <a:gd name="connsiteX0" fmla="*/ 0 w 11546828"/>
              <a:gd name="connsiteY0" fmla="*/ 0 h 6214534"/>
              <a:gd name="connsiteX1" fmla="*/ 7965430 w 11546828"/>
              <a:gd name="connsiteY1" fmla="*/ 0 h 6214534"/>
              <a:gd name="connsiteX2" fmla="*/ 7965430 w 11546828"/>
              <a:gd name="connsiteY2" fmla="*/ 1786 h 6214534"/>
              <a:gd name="connsiteX3" fmla="*/ 11546828 w 11546828"/>
              <a:gd name="connsiteY3" fmla="*/ 1786 h 6214534"/>
              <a:gd name="connsiteX4" fmla="*/ 11546828 w 11546828"/>
              <a:gd name="connsiteY4" fmla="*/ 2866740 h 6214534"/>
              <a:gd name="connsiteX5" fmla="*/ 11225095 w 11546828"/>
              <a:gd name="connsiteY5" fmla="*/ 3179536 h 6214534"/>
              <a:gd name="connsiteX6" fmla="*/ 11225095 w 11546828"/>
              <a:gd name="connsiteY6" fmla="*/ 301542 h 6214534"/>
              <a:gd name="connsiteX7" fmla="*/ 320042 w 11546828"/>
              <a:gd name="connsiteY7" fmla="*/ 301542 h 6214534"/>
              <a:gd name="connsiteX8" fmla="*/ 320042 w 11546828"/>
              <a:gd name="connsiteY8" fmla="*/ 5909424 h 6214534"/>
              <a:gd name="connsiteX9" fmla="*/ 8417210 w 11546828"/>
              <a:gd name="connsiteY9" fmla="*/ 5909424 h 6214534"/>
              <a:gd name="connsiteX10" fmla="*/ 8103383 w 11546828"/>
              <a:gd name="connsiteY10" fmla="*/ 6214534 h 6214534"/>
              <a:gd name="connsiteX11" fmla="*/ 7222929 w 11546828"/>
              <a:gd name="connsiteY11" fmla="*/ 6214534 h 6214534"/>
              <a:gd name="connsiteX12" fmla="*/ 7222929 w 11546828"/>
              <a:gd name="connsiteY12" fmla="*/ 6212748 h 6214534"/>
              <a:gd name="connsiteX13" fmla="*/ 0 w 11546828"/>
              <a:gd name="connsiteY13" fmla="*/ 6212748 h 621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46828" h="6214534">
                <a:moveTo>
                  <a:pt x="0" y="0"/>
                </a:moveTo>
                <a:lnTo>
                  <a:pt x="7965430" y="0"/>
                </a:lnTo>
                <a:lnTo>
                  <a:pt x="7965430" y="1786"/>
                </a:lnTo>
                <a:lnTo>
                  <a:pt x="11546828" y="1786"/>
                </a:lnTo>
                <a:lnTo>
                  <a:pt x="11546828" y="2866740"/>
                </a:lnTo>
                <a:lnTo>
                  <a:pt x="11225095" y="3179536"/>
                </a:lnTo>
                <a:lnTo>
                  <a:pt x="11225095" y="301542"/>
                </a:lnTo>
                <a:lnTo>
                  <a:pt x="320042" y="301542"/>
                </a:lnTo>
                <a:lnTo>
                  <a:pt x="320042" y="5909424"/>
                </a:lnTo>
                <a:lnTo>
                  <a:pt x="8417210" y="5909424"/>
                </a:lnTo>
                <a:lnTo>
                  <a:pt x="8103383" y="6214534"/>
                </a:lnTo>
                <a:lnTo>
                  <a:pt x="7222929" y="6214534"/>
                </a:lnTo>
                <a:lnTo>
                  <a:pt x="7222929" y="6212748"/>
                </a:lnTo>
                <a:lnTo>
                  <a:pt x="0" y="6212748"/>
                </a:lnTo>
                <a:close/>
              </a:path>
            </a:pathLst>
          </a:custGeom>
          <a:solidFill>
            <a:schemeClr val="tx1">
              <a:lumMod val="50000"/>
              <a:lumOff val="5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Right Triangle 18">
            <a:extLst>
              <a:ext uri="{FF2B5EF4-FFF2-40B4-BE49-F238E27FC236}">
                <a16:creationId xmlns:a16="http://schemas.microsoft.com/office/drawing/2014/main" id="{84EC6E87-C155-37BE-5F2B-89FB13740F9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576720" y="3335867"/>
            <a:ext cx="329184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等线" panose="020F0502020204030204"/>
              <a:ea typeface="+mn-ea"/>
              <a:cs typeface="+mn-cs"/>
            </a:endParaRPr>
          </a:p>
        </p:txBody>
      </p:sp>
      <p:sp>
        <p:nvSpPr>
          <p:cNvPr id="11" name="内容占位符 2">
            <a:extLst>
              <a:ext uri="{FF2B5EF4-FFF2-40B4-BE49-F238E27FC236}">
                <a16:creationId xmlns:a16="http://schemas.microsoft.com/office/drawing/2014/main" id="{DDC724BE-AE5C-0C53-42C7-A70CCF99A11C}"/>
              </a:ext>
            </a:extLst>
          </p:cNvPr>
          <p:cNvSpPr txBox="1">
            <a:spLocks/>
          </p:cNvSpPr>
          <p:nvPr/>
        </p:nvSpPr>
        <p:spPr>
          <a:xfrm>
            <a:off x="238259" y="160986"/>
            <a:ext cx="11842123" cy="6537527"/>
          </a:xfrm>
          <a:prstGeom prst="rect">
            <a:avLst/>
          </a:prstGeom>
          <a:solidFill>
            <a:schemeClr val="bg1">
              <a:alpha val="70000"/>
            </a:schemeClr>
          </a:solid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ts val="6000"/>
              </a:lnSpc>
              <a:spcBef>
                <a:spcPts val="0"/>
              </a:spcBef>
              <a:spcAft>
                <a:spcPts val="0"/>
              </a:spcAft>
              <a:buClrTx/>
              <a:buSzTx/>
              <a:buFont typeface="Arial" panose="020B0604020202020204" pitchFamily="34" charset="0"/>
              <a:buNone/>
              <a:tabLst/>
              <a:defRPr/>
            </a:pPr>
            <a:r>
              <a:rPr kumimoji="0" lang="zh-CN" altLang="en-US"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威斯敏斯特小要理问答</a:t>
            </a:r>
            <a:r>
              <a:rPr kumimoji="0" lang="en-US" altLang="zh-CN"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r>
              <a:rPr kumimoji="0" lang="zh-CN" altLang="en-US"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第四问</a:t>
            </a:r>
            <a:endParaRPr kumimoji="0" lang="en-US" altLang="zh-CN"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pPr>
            <a:r>
              <a:rPr lang="en-US" altLang="zh-CN" sz="36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Wēisīmǐnsītè</a:t>
            </a:r>
            <a:r>
              <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xiǎo</a:t>
            </a:r>
            <a:r>
              <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yàolǐ</a:t>
            </a:r>
            <a:r>
              <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wèndá</a:t>
            </a:r>
            <a:r>
              <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 </a:t>
            </a:r>
            <a:r>
              <a:rPr lang="en-US" altLang="zh-CN" sz="36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dì</a:t>
            </a:r>
            <a:r>
              <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sì</a:t>
            </a:r>
            <a:r>
              <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wèn</a:t>
            </a: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1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4000"/>
              </a:lnSpc>
              <a:spcBef>
                <a:spcPts val="600"/>
              </a:spcBef>
              <a:spcAft>
                <a:spcPts val="0"/>
              </a:spcAft>
              <a:buClrTx/>
              <a:buSzTx/>
              <a:buFont typeface="Arial" panose="020B0604020202020204" pitchFamily="34" charset="0"/>
              <a:buNone/>
              <a:tabLst/>
              <a:defRPr/>
            </a:pPr>
            <a:r>
              <a:rPr kumimoji="0" lang="zh-CN" altLang="en-US" sz="4000" b="1" i="0" u="none" strike="noStrike" kern="1200" cap="none" spc="0" normalizeH="0" baseline="0" noProof="0" dirty="0">
                <a:ln>
                  <a:noFill/>
                </a:ln>
                <a:solidFill>
                  <a:srgbClr val="000066"/>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上帝是怎样的上帝？</a:t>
            </a:r>
            <a:endParaRPr kumimoji="0" lang="en-US" altLang="zh-CN" sz="4000" b="1" i="0" u="none" strike="noStrike" kern="1200" cap="none" spc="0" normalizeH="0" baseline="0" noProof="0" dirty="0">
              <a:ln>
                <a:noFill/>
              </a:ln>
              <a:solidFill>
                <a:srgbClr val="000066"/>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pP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Shàngdì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zěnyàng</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de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Shàngdì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sz="28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1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4000"/>
              </a:lnSpc>
              <a:spcBef>
                <a:spcPts val="0"/>
              </a:spcBef>
              <a:buNone/>
              <a:defRPr/>
            </a:pPr>
            <a:r>
              <a:rPr lang="zh-CN" altLang="en-US" sz="40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上帝是个灵</a:t>
            </a:r>
            <a:r>
              <a:rPr kumimoji="0" lang="zh-CN" altLang="en-US" sz="40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sz="40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Shàngdì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gè</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líng</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r>
              <a:rPr kumimoji="0" lang="en-US" altLang="zh-CN" sz="28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p>
          <a:p>
            <a:pPr marL="0" marR="0" lvl="0" indent="0" algn="l" defTabSz="914400" rtl="0" eaLnBrk="1" fontAlgn="auto" latinLnBrk="0" hangingPunct="1">
              <a:lnSpc>
                <a:spcPts val="1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4000"/>
              </a:lnSpc>
              <a:spcBef>
                <a:spcPts val="0"/>
              </a:spcBef>
              <a:buNone/>
              <a:defRPr/>
            </a:pPr>
            <a:r>
              <a:rPr lang="zh-CN" altLang="en-US" sz="40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祂的存有</a:t>
            </a:r>
            <a:r>
              <a:rPr lang="zh-CN" altLang="en-US" sz="38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r>
              <a:rPr lang="zh-CN" altLang="en-US" sz="40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智慧</a:t>
            </a:r>
            <a:r>
              <a:rPr lang="zh-CN" altLang="en-US" sz="38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r>
              <a:rPr lang="zh-CN" altLang="en-US" sz="40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权能</a:t>
            </a:r>
            <a:r>
              <a:rPr lang="zh-CN" altLang="en-US" sz="38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r>
              <a:rPr lang="zh-CN" altLang="en-US" sz="40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圣洁</a:t>
            </a:r>
            <a:r>
              <a:rPr lang="zh-CN" altLang="en-US" sz="38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r>
              <a:rPr lang="zh-CN" altLang="en-US" sz="40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公义</a:t>
            </a:r>
            <a:r>
              <a:rPr lang="zh-CN" altLang="en-US" sz="38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r>
              <a:rPr lang="zh-CN" altLang="en-US" sz="40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恩慈和信实</a:t>
            </a:r>
            <a:r>
              <a:rPr lang="zh-CN" altLang="en-US" sz="38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endParaRPr lang="en-US" altLang="zh-CN" sz="38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tā</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de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cúnyǒu</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zhìhuì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quánnéng</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shèngjié</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gōngyì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ēncí</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hé</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xìnshí</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p>
          <a:p>
            <a:pPr marL="0" lvl="0" indent="0">
              <a:lnSpc>
                <a:spcPts val="1500"/>
              </a:lnSpc>
              <a:spcBef>
                <a:spcPts val="0"/>
              </a:spcBef>
              <a:buNone/>
              <a:defRPr/>
            </a:pPr>
            <a:endPar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4000"/>
              </a:lnSpc>
              <a:spcBef>
                <a:spcPts val="0"/>
              </a:spcBef>
              <a:buNone/>
              <a:defRPr/>
            </a:pPr>
            <a:r>
              <a:rPr lang="zh-CN" altLang="en-US" sz="40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都是无限、永恒、不变的。</a:t>
            </a:r>
            <a:endParaRPr lang="en-AU" altLang="zh-CN" sz="40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dōu</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wúxiàn</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yǒnghéng</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bù</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biàn</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de.</a:t>
            </a:r>
            <a:endParaRPr kumimoji="0" lang="en-US" altLang="zh-CN" sz="28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1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2500"/>
              </a:lnSpc>
              <a:spcBef>
                <a:spcPts val="0"/>
              </a:spcBef>
              <a:buNone/>
              <a:defRPr/>
            </a:pPr>
            <a:r>
              <a:rPr kumimoji="0" lang="en-US" altLang="zh-CN" sz="24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Q. 4. </a:t>
            </a:r>
            <a:r>
              <a:rPr lang="en-US" altLang="zh-CN" sz="2400" b="1" dirty="0">
                <a:solidFill>
                  <a:prstClr val="black"/>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What is God</a:t>
            </a:r>
            <a:r>
              <a:rPr kumimoji="0" lang="en-US" altLang="zh-CN" sz="24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p>
          <a:p>
            <a:pPr marL="0" lvl="0" indent="0">
              <a:lnSpc>
                <a:spcPts val="2500"/>
              </a:lnSpc>
              <a:spcBef>
                <a:spcPts val="0"/>
              </a:spcBef>
              <a:buNone/>
              <a:defRPr/>
            </a:pPr>
            <a:r>
              <a:rPr kumimoji="0" lang="en-US" altLang="zh-CN" sz="2400" b="1" i="0" u="none" strike="noStrike" kern="1200" cap="none" spc="0" normalizeH="0" baseline="0" noProof="0" dirty="0">
                <a:ln>
                  <a:noFill/>
                </a:ln>
                <a:solidFill>
                  <a:srgbClr val="7030A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 </a:t>
            </a:r>
            <a:r>
              <a:rPr lang="en-US" altLang="zh-CN" sz="2400" b="1" dirty="0">
                <a:solidFill>
                  <a:srgbClr val="7030A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God is a Spirit, infinite, eternal, and unchangeable, in his being, wisdom, power, holiness, justice, goodness, and truth.</a:t>
            </a:r>
            <a:endParaRPr kumimoji="0" lang="en-US" altLang="zh-CN" sz="2400" b="1" i="0" u="none" strike="noStrike" kern="1200" cap="none" spc="0" normalizeH="0" baseline="0" noProof="0" dirty="0">
              <a:ln>
                <a:noFill/>
              </a:ln>
              <a:solidFill>
                <a:srgbClr val="7030A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164010000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C23B486-8B98-E124-A6D0-02CE1F4E0881}"/>
            </a:ext>
          </a:extLst>
        </p:cNvPr>
        <p:cNvGrpSpPr/>
        <p:nvPr/>
      </p:nvGrpSpPr>
      <p:grpSpPr>
        <a:xfrm>
          <a:off x="0" y="0"/>
          <a:ext cx="0" cy="0"/>
          <a:chOff x="0" y="0"/>
          <a:chExt cx="0" cy="0"/>
        </a:xfrm>
      </p:grpSpPr>
      <p:sp>
        <p:nvSpPr>
          <p:cNvPr id="17417" name="Rectangle 17416">
            <a:extLst>
              <a:ext uri="{FF2B5EF4-FFF2-40B4-BE49-F238E27FC236}">
                <a16:creationId xmlns:a16="http://schemas.microsoft.com/office/drawing/2014/main" id="{CCE7881D-5EAF-68EA-E741-EF41AD00740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419" name="Group 17418">
            <a:extLst>
              <a:ext uri="{FF2B5EF4-FFF2-40B4-BE49-F238E27FC236}">
                <a16:creationId xmlns:a16="http://schemas.microsoft.com/office/drawing/2014/main" id="{0E192C54-0B1D-A680-7F2D-3516B8A9051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7420" name="Rectangle 17419">
              <a:extLst>
                <a:ext uri="{FF2B5EF4-FFF2-40B4-BE49-F238E27FC236}">
                  <a16:creationId xmlns:a16="http://schemas.microsoft.com/office/drawing/2014/main" id="{3F60AA49-3D71-971F-18DE-68A0F99958DE}"/>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21" name="Rectangle 17420">
              <a:extLst>
                <a:ext uri="{FF2B5EF4-FFF2-40B4-BE49-F238E27FC236}">
                  <a16:creationId xmlns:a16="http://schemas.microsoft.com/office/drawing/2014/main" id="{348F7F06-E109-4B84-5A3A-8114BF88FAA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423" name="Freeform: Shape 17422">
            <a:extLst>
              <a:ext uri="{FF2B5EF4-FFF2-40B4-BE49-F238E27FC236}">
                <a16:creationId xmlns:a16="http://schemas.microsoft.com/office/drawing/2014/main" id="{161E8DA9-9311-C78D-24EB-4225528A47F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useBgFill="1">
        <p:nvSpPr>
          <p:cNvPr id="17425" name="Rectangle 17424">
            <a:extLst>
              <a:ext uri="{FF2B5EF4-FFF2-40B4-BE49-F238E27FC236}">
                <a16:creationId xmlns:a16="http://schemas.microsoft.com/office/drawing/2014/main" id="{13DC0DFC-B169-9134-0F95-36492B7371D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7348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7412" name="Picture 4" descr="威斯敏斯特小要理问答（一）（含音频视频） – 北美保守评论">
            <a:extLst>
              <a:ext uri="{FF2B5EF4-FFF2-40B4-BE49-F238E27FC236}">
                <a16:creationId xmlns:a16="http://schemas.microsoft.com/office/drawing/2014/main" id="{D0E66CF3-4BAA-8CE0-D642-E9521EE1645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2241" r="16055" b="-1"/>
          <a:stretch>
            <a:fillRect/>
          </a:stretch>
        </p:blipFill>
        <p:spPr bwMode="auto">
          <a:xfrm>
            <a:off x="914400" y="1676400"/>
            <a:ext cx="4495801" cy="3505200"/>
          </a:xfrm>
          <a:prstGeom prst="rect">
            <a:avLst/>
          </a:prstGeom>
          <a:noFill/>
          <a:extLst>
            <a:ext uri="{909E8E84-426E-40DD-AFC4-6F175D3DCCD1}">
              <a14:hiddenFill xmlns:a14="http://schemas.microsoft.com/office/drawing/2010/main">
                <a:solidFill>
                  <a:srgbClr val="FFFFFF"/>
                </a:solidFill>
              </a14:hiddenFill>
            </a:ext>
          </a:extLst>
        </p:spPr>
      </p:pic>
      <p:sp>
        <p:nvSpPr>
          <p:cNvPr id="4" name="内容占位符 2">
            <a:extLst>
              <a:ext uri="{FF2B5EF4-FFF2-40B4-BE49-F238E27FC236}">
                <a16:creationId xmlns:a16="http://schemas.microsoft.com/office/drawing/2014/main" id="{674E2F57-6330-5142-B236-DD6D528D4C15}"/>
              </a:ext>
            </a:extLst>
          </p:cNvPr>
          <p:cNvSpPr txBox="1">
            <a:spLocks/>
          </p:cNvSpPr>
          <p:nvPr/>
        </p:nvSpPr>
        <p:spPr>
          <a:xfrm>
            <a:off x="5410201" y="1676399"/>
            <a:ext cx="6519529" cy="350519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ts val="7000"/>
              </a:lnSpc>
              <a:spcBef>
                <a:spcPts val="0"/>
              </a:spcBef>
              <a:spcAft>
                <a:spcPts val="0"/>
              </a:spcAft>
              <a:buClrTx/>
              <a:buSzTx/>
              <a:buFont typeface="Arial" panose="020B0604020202020204" pitchFamily="34" charset="0"/>
              <a:buNone/>
              <a:tabLst/>
              <a:defRPr/>
            </a:pPr>
            <a:r>
              <a:rPr kumimoji="0" lang="zh-CN" altLang="en-US" sz="48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威斯敏斯特小要理问答</a:t>
            </a:r>
            <a:endParaRPr kumimoji="0" lang="en-US" altLang="zh-CN" sz="48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ts val="2000"/>
              </a:lnSpc>
              <a:spcBef>
                <a:spcPts val="0"/>
              </a:spcBef>
              <a:spcAft>
                <a:spcPts val="0"/>
              </a:spcAft>
              <a:buClrTx/>
              <a:buSzTx/>
              <a:buFont typeface="Arial" panose="020B0604020202020204" pitchFamily="34" charset="0"/>
              <a:buNone/>
              <a:tabLst/>
              <a:defRPr/>
            </a:pPr>
            <a:endPar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ts val="4000"/>
              </a:lnSpc>
              <a:spcBef>
                <a:spcPts val="0"/>
              </a:spcBef>
              <a:spcAft>
                <a:spcPts val="0"/>
              </a:spcAft>
              <a:buClrTx/>
              <a:buSzTx/>
              <a:buFont typeface="Arial" panose="020B0604020202020204" pitchFamily="34" charset="0"/>
              <a:buNone/>
              <a:tabLst/>
              <a:defRPr/>
            </a:pP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Wēisīmǐnsītè</a:t>
            </a:r>
            <a:r>
              <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xiǎo</a:t>
            </a:r>
            <a:r>
              <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yàolǐ</a:t>
            </a:r>
            <a:r>
              <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wèndá</a:t>
            </a:r>
            <a:endPar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ts val="4000"/>
              </a:lnSpc>
              <a:spcBef>
                <a:spcPts val="0"/>
              </a:spcBef>
              <a:spcAft>
                <a:spcPts val="0"/>
              </a:spcAft>
              <a:buClrTx/>
              <a:buSzTx/>
              <a:buFont typeface="Arial" panose="020B0604020202020204" pitchFamily="34" charset="0"/>
              <a:buNone/>
              <a:tabLst/>
              <a:defRPr/>
            </a:pPr>
            <a:r>
              <a:rPr kumimoji="0" lang="en-US" altLang="zh-CN" sz="32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Westminster Shorter Catechism</a:t>
            </a:r>
          </a:p>
          <a:p>
            <a:pPr marL="0" marR="0" lvl="0" indent="0" algn="ctr" defTabSz="914400" rtl="0" eaLnBrk="1" fontAlgn="auto" latinLnBrk="0" hangingPunct="1">
              <a:lnSpc>
                <a:spcPct val="150000"/>
              </a:lnSpc>
              <a:spcBef>
                <a:spcPts val="0"/>
              </a:spcBef>
              <a:spcAft>
                <a:spcPts val="0"/>
              </a:spcAft>
              <a:buClrTx/>
              <a:buSzTx/>
              <a:buFont typeface="Arial" panose="020B0604020202020204" pitchFamily="34" charset="0"/>
              <a:buNone/>
              <a:tabLst/>
              <a:defRPr/>
            </a:pPr>
            <a:r>
              <a:rPr kumimoji="0" lang="zh-CN" altLang="en-US" sz="6000" b="1" i="0" u="none" strike="noStrike" kern="1200" cap="none" spc="0" normalizeH="0" baseline="0" noProof="0" dirty="0">
                <a:ln>
                  <a:noFill/>
                </a:ln>
                <a:solidFill>
                  <a:srgbClr val="FF000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第五问</a:t>
            </a:r>
            <a:endParaRPr kumimoji="0" lang="en-US" altLang="zh-CN" sz="6000" b="1" i="0" u="none" strike="noStrike" kern="1200" cap="none" spc="0" normalizeH="0" baseline="0" noProof="0" dirty="0">
              <a:ln>
                <a:noFill/>
              </a:ln>
              <a:solidFill>
                <a:srgbClr val="FF000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130591476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DF1BDCF6-672A-5448-5457-0419FF0AF819}"/>
            </a:ext>
          </a:extLst>
        </p:cNvPr>
        <p:cNvGrpSpPr/>
        <p:nvPr/>
      </p:nvGrpSpPr>
      <p:grpSpPr>
        <a:xfrm>
          <a:off x="0" y="0"/>
          <a:ext cx="0" cy="0"/>
          <a:chOff x="0" y="0"/>
          <a:chExt cx="0" cy="0"/>
        </a:xfrm>
      </p:grpSpPr>
      <p:sp useBgFill="1">
        <p:nvSpPr>
          <p:cNvPr id="15" name="Rectangle 14">
            <a:extLst>
              <a:ext uri="{FF2B5EF4-FFF2-40B4-BE49-F238E27FC236}">
                <a16:creationId xmlns:a16="http://schemas.microsoft.com/office/drawing/2014/main" id="{730C42EE-11AE-2D76-F9DB-4A9DA0862A7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7" name="Freeform: Shape 16">
            <a:extLst>
              <a:ext uri="{FF2B5EF4-FFF2-40B4-BE49-F238E27FC236}">
                <a16:creationId xmlns:a16="http://schemas.microsoft.com/office/drawing/2014/main" id="{347A4461-881C-FD3B-6B23-24C56FC479A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21732" y="321733"/>
            <a:ext cx="11546828" cy="6214534"/>
          </a:xfrm>
          <a:custGeom>
            <a:avLst/>
            <a:gdLst>
              <a:gd name="connsiteX0" fmla="*/ 0 w 11546828"/>
              <a:gd name="connsiteY0" fmla="*/ 0 h 6214534"/>
              <a:gd name="connsiteX1" fmla="*/ 7965430 w 11546828"/>
              <a:gd name="connsiteY1" fmla="*/ 0 h 6214534"/>
              <a:gd name="connsiteX2" fmla="*/ 7965430 w 11546828"/>
              <a:gd name="connsiteY2" fmla="*/ 1786 h 6214534"/>
              <a:gd name="connsiteX3" fmla="*/ 11546828 w 11546828"/>
              <a:gd name="connsiteY3" fmla="*/ 1786 h 6214534"/>
              <a:gd name="connsiteX4" fmla="*/ 11546828 w 11546828"/>
              <a:gd name="connsiteY4" fmla="*/ 2866740 h 6214534"/>
              <a:gd name="connsiteX5" fmla="*/ 11225095 w 11546828"/>
              <a:gd name="connsiteY5" fmla="*/ 3179536 h 6214534"/>
              <a:gd name="connsiteX6" fmla="*/ 11225095 w 11546828"/>
              <a:gd name="connsiteY6" fmla="*/ 301542 h 6214534"/>
              <a:gd name="connsiteX7" fmla="*/ 320042 w 11546828"/>
              <a:gd name="connsiteY7" fmla="*/ 301542 h 6214534"/>
              <a:gd name="connsiteX8" fmla="*/ 320042 w 11546828"/>
              <a:gd name="connsiteY8" fmla="*/ 5909424 h 6214534"/>
              <a:gd name="connsiteX9" fmla="*/ 8417210 w 11546828"/>
              <a:gd name="connsiteY9" fmla="*/ 5909424 h 6214534"/>
              <a:gd name="connsiteX10" fmla="*/ 8103383 w 11546828"/>
              <a:gd name="connsiteY10" fmla="*/ 6214534 h 6214534"/>
              <a:gd name="connsiteX11" fmla="*/ 7222929 w 11546828"/>
              <a:gd name="connsiteY11" fmla="*/ 6214534 h 6214534"/>
              <a:gd name="connsiteX12" fmla="*/ 7222929 w 11546828"/>
              <a:gd name="connsiteY12" fmla="*/ 6212748 h 6214534"/>
              <a:gd name="connsiteX13" fmla="*/ 0 w 11546828"/>
              <a:gd name="connsiteY13" fmla="*/ 6212748 h 621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46828" h="6214534">
                <a:moveTo>
                  <a:pt x="0" y="0"/>
                </a:moveTo>
                <a:lnTo>
                  <a:pt x="7965430" y="0"/>
                </a:lnTo>
                <a:lnTo>
                  <a:pt x="7965430" y="1786"/>
                </a:lnTo>
                <a:lnTo>
                  <a:pt x="11546828" y="1786"/>
                </a:lnTo>
                <a:lnTo>
                  <a:pt x="11546828" y="2866740"/>
                </a:lnTo>
                <a:lnTo>
                  <a:pt x="11225095" y="3179536"/>
                </a:lnTo>
                <a:lnTo>
                  <a:pt x="11225095" y="301542"/>
                </a:lnTo>
                <a:lnTo>
                  <a:pt x="320042" y="301542"/>
                </a:lnTo>
                <a:lnTo>
                  <a:pt x="320042" y="5909424"/>
                </a:lnTo>
                <a:lnTo>
                  <a:pt x="8417210" y="5909424"/>
                </a:lnTo>
                <a:lnTo>
                  <a:pt x="8103383" y="6214534"/>
                </a:lnTo>
                <a:lnTo>
                  <a:pt x="7222929" y="6214534"/>
                </a:lnTo>
                <a:lnTo>
                  <a:pt x="7222929" y="6212748"/>
                </a:lnTo>
                <a:lnTo>
                  <a:pt x="0" y="6212748"/>
                </a:lnTo>
                <a:close/>
              </a:path>
            </a:pathLst>
          </a:custGeom>
          <a:solidFill>
            <a:schemeClr val="tx1">
              <a:lumMod val="50000"/>
              <a:lumOff val="5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Right Triangle 18">
            <a:extLst>
              <a:ext uri="{FF2B5EF4-FFF2-40B4-BE49-F238E27FC236}">
                <a16:creationId xmlns:a16="http://schemas.microsoft.com/office/drawing/2014/main" id="{F6F3BA39-2751-C286-72D7-6BCD3CAC386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576720" y="3335867"/>
            <a:ext cx="329184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等线" panose="020F0502020204030204"/>
              <a:ea typeface="+mn-ea"/>
              <a:cs typeface="+mn-cs"/>
            </a:endParaRPr>
          </a:p>
        </p:txBody>
      </p:sp>
      <p:sp>
        <p:nvSpPr>
          <p:cNvPr id="11" name="内容占位符 2">
            <a:extLst>
              <a:ext uri="{FF2B5EF4-FFF2-40B4-BE49-F238E27FC236}">
                <a16:creationId xmlns:a16="http://schemas.microsoft.com/office/drawing/2014/main" id="{90901ECA-AC6F-249E-7EF9-60A1CC0481E4}"/>
              </a:ext>
            </a:extLst>
          </p:cNvPr>
          <p:cNvSpPr txBox="1">
            <a:spLocks/>
          </p:cNvSpPr>
          <p:nvPr/>
        </p:nvSpPr>
        <p:spPr>
          <a:xfrm>
            <a:off x="685800" y="745958"/>
            <a:ext cx="10840453" cy="5474368"/>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ts val="6000"/>
              </a:lnSpc>
              <a:spcBef>
                <a:spcPts val="0"/>
              </a:spcBef>
              <a:spcAft>
                <a:spcPts val="0"/>
              </a:spcAft>
              <a:buClrTx/>
              <a:buSzTx/>
              <a:buFont typeface="Arial" panose="020B0604020202020204" pitchFamily="34" charset="0"/>
              <a:buNone/>
              <a:tabLst/>
              <a:defRPr/>
            </a:pPr>
            <a:r>
              <a:rPr kumimoji="0" lang="zh-CN" altLang="en-US"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威斯敏斯特小要理问答</a:t>
            </a:r>
            <a:r>
              <a:rPr kumimoji="0" lang="en-US" altLang="zh-CN"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r>
              <a:rPr kumimoji="0" lang="zh-CN" altLang="en-US"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第五问</a:t>
            </a:r>
            <a:endParaRPr kumimoji="0" lang="en-US" altLang="zh-CN"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2500"/>
              </a:lnSpc>
              <a:spcBef>
                <a:spcPts val="0"/>
              </a:spcBef>
              <a:spcAft>
                <a:spcPts val="0"/>
              </a:spcAft>
              <a:buClrTx/>
              <a:buSzTx/>
              <a:buFont typeface="Arial" panose="020B0604020202020204" pitchFamily="34" charset="0"/>
              <a:buNone/>
              <a:tabLst/>
              <a:defRPr/>
            </a:pP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Wēisīmǐnsītè</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xiǎo</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yàolǐ</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wèndá</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dì</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zh-CN"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wǔ</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wèn</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p>
          <a:p>
            <a:pPr marL="0" marR="0" lvl="0" indent="0" algn="l" defTabSz="914400" rtl="0" eaLnBrk="1" fontAlgn="auto" latinLnBrk="0" hangingPunct="1">
              <a:lnSpc>
                <a:spcPts val="1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6000"/>
              </a:lnSpc>
              <a:spcBef>
                <a:spcPts val="600"/>
              </a:spcBef>
              <a:spcAft>
                <a:spcPts val="0"/>
              </a:spcAft>
              <a:buClrTx/>
              <a:buSzTx/>
              <a:buFont typeface="Arial" panose="020B0604020202020204" pitchFamily="34" charset="0"/>
              <a:buNone/>
              <a:tabLst/>
              <a:defRPr/>
            </a:pPr>
            <a:r>
              <a:rPr kumimoji="0" lang="zh-CN" altLang="en-US" sz="4800" b="1" i="0" u="none" strike="noStrike" kern="1200" cap="none" spc="0" normalizeH="0" baseline="0" noProof="0" dirty="0">
                <a:ln>
                  <a:noFill/>
                </a:ln>
                <a:solidFill>
                  <a:srgbClr val="000066"/>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上帝是独一的吗？</a:t>
            </a:r>
            <a:endParaRPr kumimoji="0" lang="en-US" altLang="zh-CN" sz="4800" b="1" i="0" u="none" strike="noStrike" kern="1200" cap="none" spc="0" normalizeH="0" baseline="0" noProof="0" dirty="0">
              <a:ln>
                <a:noFill/>
              </a:ln>
              <a:solidFill>
                <a:srgbClr val="000066"/>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2500"/>
              </a:lnSpc>
              <a:spcBef>
                <a:spcPts val="0"/>
              </a:spcBef>
              <a:spcAft>
                <a:spcPts val="0"/>
              </a:spcAft>
              <a:buClrTx/>
              <a:buSzTx/>
              <a:buFont typeface="Arial" panose="020B0604020202020204" pitchFamily="34" charset="0"/>
              <a:buNone/>
              <a:tabLst/>
              <a:defRPr/>
            </a:pP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Shàngdì</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shì</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dúyī</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de ma</a:t>
            </a:r>
            <a:r>
              <a:rPr kumimoji="0" lang="zh-CN" altLang="en-US"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1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6000"/>
              </a:lnSpc>
              <a:spcBef>
                <a:spcPts val="0"/>
              </a:spcBef>
              <a:spcAft>
                <a:spcPts val="0"/>
              </a:spcAft>
              <a:buClrTx/>
              <a:buSzTx/>
              <a:buFont typeface="Arial" panose="020B0604020202020204" pitchFamily="34" charset="0"/>
              <a:buNone/>
              <a:tabLst/>
              <a:defRPr/>
            </a:pPr>
            <a:r>
              <a:rPr kumimoji="0" lang="zh-CN" altLang="en-US" sz="48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上帝是独一无二，又真又活的。</a:t>
            </a:r>
            <a:endParaRPr kumimoji="0" lang="en-US" altLang="zh-CN" sz="48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2500"/>
              </a:lnSpc>
              <a:spcBef>
                <a:spcPts val="0"/>
              </a:spcBef>
              <a:spcAft>
                <a:spcPts val="0"/>
              </a:spcAft>
              <a:buClrTx/>
              <a:buSzTx/>
              <a:buFont typeface="Arial" panose="020B0604020202020204" pitchFamily="34" charset="0"/>
              <a:buNone/>
              <a:tabLst/>
              <a:defRPr/>
            </a:pP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Shàngdì</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shì</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dúyī</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wú'èr</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yòu</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zhēn</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yòu</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huó</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de.</a:t>
            </a:r>
          </a:p>
          <a:p>
            <a:pPr marL="0" marR="0" lvl="0" indent="0" algn="l" defTabSz="914400" rtl="0" eaLnBrk="1" fontAlgn="auto" latinLnBrk="0" hangingPunct="1">
              <a:lnSpc>
                <a:spcPts val="1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2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3000"/>
              </a:lnSpc>
              <a:spcBef>
                <a:spcPts val="0"/>
              </a:spcBef>
              <a:spcAft>
                <a:spcPts val="0"/>
              </a:spcAft>
              <a:buClrTx/>
              <a:buSzTx/>
              <a:buFont typeface="Arial" panose="020B0604020202020204" pitchFamily="34" charset="0"/>
              <a:buNone/>
              <a:tabLst/>
              <a:defRPr/>
            </a:pPr>
            <a:r>
              <a:rPr kumimoji="0" lang="en-US" altLang="zh-CN" sz="32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Q. 5. Is there only one God?</a:t>
            </a:r>
          </a:p>
          <a:p>
            <a:pPr marL="0" marR="0" lvl="0" indent="0" algn="l" defTabSz="914400" rtl="0" eaLnBrk="1" fontAlgn="auto" latinLnBrk="0" hangingPunct="1">
              <a:lnSpc>
                <a:spcPts val="3000"/>
              </a:lnSpc>
              <a:spcBef>
                <a:spcPts val="0"/>
              </a:spcBef>
              <a:spcAft>
                <a:spcPts val="0"/>
              </a:spcAft>
              <a:buClrTx/>
              <a:buSzTx/>
              <a:buFont typeface="Arial" panose="020B0604020202020204" pitchFamily="34" charset="0"/>
              <a:buNone/>
              <a:tabLst/>
              <a:defRPr/>
            </a:pPr>
            <a:r>
              <a:rPr kumimoji="0" lang="en-US" altLang="zh-CN" sz="3200" b="1" i="0" u="none" strike="noStrike" kern="1200" cap="none" spc="0" normalizeH="0" baseline="0" noProof="0" dirty="0">
                <a:ln>
                  <a:noFill/>
                </a:ln>
                <a:solidFill>
                  <a:srgbClr val="7030A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 There is only one God. </a:t>
            </a:r>
          </a:p>
          <a:p>
            <a:pPr marL="0" marR="0" lvl="0" indent="0" algn="l" defTabSz="914400" rtl="0" eaLnBrk="1" fontAlgn="auto" latinLnBrk="0" hangingPunct="1">
              <a:lnSpc>
                <a:spcPts val="3000"/>
              </a:lnSpc>
              <a:spcBef>
                <a:spcPts val="0"/>
              </a:spcBef>
              <a:spcAft>
                <a:spcPts val="0"/>
              </a:spcAft>
              <a:buClrTx/>
              <a:buSzTx/>
              <a:buFont typeface="Arial" panose="020B0604020202020204" pitchFamily="34" charset="0"/>
              <a:buNone/>
              <a:tabLst/>
              <a:defRPr/>
            </a:pPr>
            <a:r>
              <a:rPr kumimoji="0" lang="en-US" altLang="zh-CN" sz="3200" b="1" i="0" u="none" strike="noStrike" kern="1200" cap="none" spc="0" normalizeH="0" baseline="0" noProof="0" dirty="0">
                <a:ln>
                  <a:noFill/>
                </a:ln>
                <a:solidFill>
                  <a:srgbClr val="7030A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He is the living and true God.</a:t>
            </a:r>
          </a:p>
        </p:txBody>
      </p:sp>
    </p:spTree>
    <p:extLst>
      <p:ext uri="{BB962C8B-B14F-4D97-AF65-F5344CB8AC3E}">
        <p14:creationId xmlns:p14="http://schemas.microsoft.com/office/powerpoint/2010/main" val="257087124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AB9AD0A-D6F3-963C-0095-0254414264FE}"/>
            </a:ext>
          </a:extLst>
        </p:cNvPr>
        <p:cNvGrpSpPr/>
        <p:nvPr/>
      </p:nvGrpSpPr>
      <p:grpSpPr>
        <a:xfrm>
          <a:off x="0" y="0"/>
          <a:ext cx="0" cy="0"/>
          <a:chOff x="0" y="0"/>
          <a:chExt cx="0" cy="0"/>
        </a:xfrm>
      </p:grpSpPr>
      <p:sp>
        <p:nvSpPr>
          <p:cNvPr id="17417" name="Rectangle 17416">
            <a:extLst>
              <a:ext uri="{FF2B5EF4-FFF2-40B4-BE49-F238E27FC236}">
                <a16:creationId xmlns:a16="http://schemas.microsoft.com/office/drawing/2014/main" id="{C672E156-B2CE-162B-3233-87FCE8B282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419" name="Group 17418">
            <a:extLst>
              <a:ext uri="{FF2B5EF4-FFF2-40B4-BE49-F238E27FC236}">
                <a16:creationId xmlns:a16="http://schemas.microsoft.com/office/drawing/2014/main" id="{C51CB5F5-75D4-1A7A-FDF9-8FEE3050AC8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7420" name="Rectangle 17419">
              <a:extLst>
                <a:ext uri="{FF2B5EF4-FFF2-40B4-BE49-F238E27FC236}">
                  <a16:creationId xmlns:a16="http://schemas.microsoft.com/office/drawing/2014/main" id="{4E46DB82-CA9A-9F87-0565-BA3AEED5593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21" name="Rectangle 17420">
              <a:extLst>
                <a:ext uri="{FF2B5EF4-FFF2-40B4-BE49-F238E27FC236}">
                  <a16:creationId xmlns:a16="http://schemas.microsoft.com/office/drawing/2014/main" id="{2F8AFE18-7B11-2754-2C69-11D18B3C81D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423" name="Freeform: Shape 17422">
            <a:extLst>
              <a:ext uri="{FF2B5EF4-FFF2-40B4-BE49-F238E27FC236}">
                <a16:creationId xmlns:a16="http://schemas.microsoft.com/office/drawing/2014/main" id="{AB3616D0-4BB3-3918-276F-12570101BE5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useBgFill="1">
        <p:nvSpPr>
          <p:cNvPr id="17425" name="Rectangle 17424">
            <a:extLst>
              <a:ext uri="{FF2B5EF4-FFF2-40B4-BE49-F238E27FC236}">
                <a16:creationId xmlns:a16="http://schemas.microsoft.com/office/drawing/2014/main" id="{A441607B-EDDB-594F-674E-B779E8BAE9F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7348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7412" name="Picture 4" descr="威斯敏斯特小要理问答（一）（含音频视频） – 北美保守评论">
            <a:extLst>
              <a:ext uri="{FF2B5EF4-FFF2-40B4-BE49-F238E27FC236}">
                <a16:creationId xmlns:a16="http://schemas.microsoft.com/office/drawing/2014/main" id="{296A156C-8E80-3955-C608-21713C45DF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2241" r="16055" b="-1"/>
          <a:stretch>
            <a:fillRect/>
          </a:stretch>
        </p:blipFill>
        <p:spPr bwMode="auto">
          <a:xfrm>
            <a:off x="914400" y="1676400"/>
            <a:ext cx="4495801" cy="3505200"/>
          </a:xfrm>
          <a:prstGeom prst="rect">
            <a:avLst/>
          </a:prstGeom>
          <a:noFill/>
          <a:extLst>
            <a:ext uri="{909E8E84-426E-40DD-AFC4-6F175D3DCCD1}">
              <a14:hiddenFill xmlns:a14="http://schemas.microsoft.com/office/drawing/2010/main">
                <a:solidFill>
                  <a:srgbClr val="FFFFFF"/>
                </a:solidFill>
              </a14:hiddenFill>
            </a:ext>
          </a:extLst>
        </p:spPr>
      </p:pic>
      <p:sp>
        <p:nvSpPr>
          <p:cNvPr id="4" name="内容占位符 2">
            <a:extLst>
              <a:ext uri="{FF2B5EF4-FFF2-40B4-BE49-F238E27FC236}">
                <a16:creationId xmlns:a16="http://schemas.microsoft.com/office/drawing/2014/main" id="{8595C7B6-BB53-5DDB-751D-489DC6359DF0}"/>
              </a:ext>
            </a:extLst>
          </p:cNvPr>
          <p:cNvSpPr txBox="1">
            <a:spLocks/>
          </p:cNvSpPr>
          <p:nvPr/>
        </p:nvSpPr>
        <p:spPr>
          <a:xfrm>
            <a:off x="5410201" y="1676399"/>
            <a:ext cx="6519529" cy="350519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ts val="7000"/>
              </a:lnSpc>
              <a:spcBef>
                <a:spcPts val="0"/>
              </a:spcBef>
              <a:spcAft>
                <a:spcPts val="0"/>
              </a:spcAft>
              <a:buClrTx/>
              <a:buSzTx/>
              <a:buFont typeface="Arial" panose="020B0604020202020204" pitchFamily="34" charset="0"/>
              <a:buNone/>
              <a:tabLst/>
              <a:defRPr/>
            </a:pPr>
            <a:r>
              <a:rPr kumimoji="0" lang="zh-CN" altLang="en-US" sz="48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威斯敏斯特小要理问答</a:t>
            </a:r>
            <a:endParaRPr kumimoji="0" lang="en-US" altLang="zh-CN" sz="48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ts val="2000"/>
              </a:lnSpc>
              <a:spcBef>
                <a:spcPts val="0"/>
              </a:spcBef>
              <a:spcAft>
                <a:spcPts val="0"/>
              </a:spcAft>
              <a:buClrTx/>
              <a:buSzTx/>
              <a:buFont typeface="Arial" panose="020B0604020202020204" pitchFamily="34" charset="0"/>
              <a:buNone/>
              <a:tabLst/>
              <a:defRPr/>
            </a:pPr>
            <a:endPar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ts val="4000"/>
              </a:lnSpc>
              <a:spcBef>
                <a:spcPts val="0"/>
              </a:spcBef>
              <a:spcAft>
                <a:spcPts val="0"/>
              </a:spcAft>
              <a:buClrTx/>
              <a:buSzTx/>
              <a:buFont typeface="Arial" panose="020B0604020202020204" pitchFamily="34" charset="0"/>
              <a:buNone/>
              <a:tabLst/>
              <a:defRPr/>
            </a:pP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Wēisīmǐnsītè</a:t>
            </a:r>
            <a:r>
              <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xiǎo</a:t>
            </a:r>
            <a:r>
              <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yàolǐ</a:t>
            </a:r>
            <a:r>
              <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wèndá</a:t>
            </a:r>
            <a:endPar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ts val="4000"/>
              </a:lnSpc>
              <a:spcBef>
                <a:spcPts val="0"/>
              </a:spcBef>
              <a:spcAft>
                <a:spcPts val="0"/>
              </a:spcAft>
              <a:buClrTx/>
              <a:buSzTx/>
              <a:buFont typeface="Arial" panose="020B0604020202020204" pitchFamily="34" charset="0"/>
              <a:buNone/>
              <a:tabLst/>
              <a:defRPr/>
            </a:pPr>
            <a:r>
              <a:rPr kumimoji="0" lang="en-US" altLang="zh-CN" sz="32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Westminster Shorter Catechism</a:t>
            </a:r>
          </a:p>
          <a:p>
            <a:pPr marL="0" marR="0" lvl="0" indent="0" algn="ctr" defTabSz="914400" rtl="0" eaLnBrk="1" fontAlgn="auto" latinLnBrk="0" hangingPunct="1">
              <a:lnSpc>
                <a:spcPct val="150000"/>
              </a:lnSpc>
              <a:spcBef>
                <a:spcPts val="0"/>
              </a:spcBef>
              <a:spcAft>
                <a:spcPts val="0"/>
              </a:spcAft>
              <a:buClrTx/>
              <a:buSzTx/>
              <a:buFont typeface="Arial" panose="020B0604020202020204" pitchFamily="34" charset="0"/>
              <a:buNone/>
              <a:tabLst/>
              <a:defRPr/>
            </a:pPr>
            <a:r>
              <a:rPr kumimoji="0" lang="zh-CN" altLang="en-US" sz="6000" b="1" i="0" u="none" strike="noStrike" kern="1200" cap="none" spc="0" normalizeH="0" baseline="0" noProof="0" dirty="0">
                <a:ln>
                  <a:noFill/>
                </a:ln>
                <a:solidFill>
                  <a:srgbClr val="FF000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第六问</a:t>
            </a:r>
            <a:endParaRPr kumimoji="0" lang="en-US" altLang="zh-CN" sz="6000" b="1" i="0" u="none" strike="noStrike" kern="1200" cap="none" spc="0" normalizeH="0" baseline="0" noProof="0" dirty="0">
              <a:ln>
                <a:noFill/>
              </a:ln>
              <a:solidFill>
                <a:srgbClr val="FF000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370429257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28D1A1F-7A4F-E19E-A1AE-9FC740F34504}"/>
            </a:ext>
          </a:extLst>
        </p:cNvPr>
        <p:cNvGrpSpPr/>
        <p:nvPr/>
      </p:nvGrpSpPr>
      <p:grpSpPr>
        <a:xfrm>
          <a:off x="0" y="0"/>
          <a:ext cx="0" cy="0"/>
          <a:chOff x="0" y="0"/>
          <a:chExt cx="0" cy="0"/>
        </a:xfrm>
      </p:grpSpPr>
      <p:sp useBgFill="1">
        <p:nvSpPr>
          <p:cNvPr id="15" name="Rectangle 14">
            <a:extLst>
              <a:ext uri="{FF2B5EF4-FFF2-40B4-BE49-F238E27FC236}">
                <a16:creationId xmlns:a16="http://schemas.microsoft.com/office/drawing/2014/main" id="{650988CC-AB75-A987-B342-0753A3D8614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7" name="Freeform: Shape 16">
            <a:extLst>
              <a:ext uri="{FF2B5EF4-FFF2-40B4-BE49-F238E27FC236}">
                <a16:creationId xmlns:a16="http://schemas.microsoft.com/office/drawing/2014/main" id="{E3AFC28C-1977-DD1F-D374-C53B18F5D5B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21732" y="321733"/>
            <a:ext cx="11546828" cy="6214534"/>
          </a:xfrm>
          <a:custGeom>
            <a:avLst/>
            <a:gdLst>
              <a:gd name="connsiteX0" fmla="*/ 0 w 11546828"/>
              <a:gd name="connsiteY0" fmla="*/ 0 h 6214534"/>
              <a:gd name="connsiteX1" fmla="*/ 7965430 w 11546828"/>
              <a:gd name="connsiteY1" fmla="*/ 0 h 6214534"/>
              <a:gd name="connsiteX2" fmla="*/ 7965430 w 11546828"/>
              <a:gd name="connsiteY2" fmla="*/ 1786 h 6214534"/>
              <a:gd name="connsiteX3" fmla="*/ 11546828 w 11546828"/>
              <a:gd name="connsiteY3" fmla="*/ 1786 h 6214534"/>
              <a:gd name="connsiteX4" fmla="*/ 11546828 w 11546828"/>
              <a:gd name="connsiteY4" fmla="*/ 2866740 h 6214534"/>
              <a:gd name="connsiteX5" fmla="*/ 11225095 w 11546828"/>
              <a:gd name="connsiteY5" fmla="*/ 3179536 h 6214534"/>
              <a:gd name="connsiteX6" fmla="*/ 11225095 w 11546828"/>
              <a:gd name="connsiteY6" fmla="*/ 301542 h 6214534"/>
              <a:gd name="connsiteX7" fmla="*/ 320042 w 11546828"/>
              <a:gd name="connsiteY7" fmla="*/ 301542 h 6214534"/>
              <a:gd name="connsiteX8" fmla="*/ 320042 w 11546828"/>
              <a:gd name="connsiteY8" fmla="*/ 5909424 h 6214534"/>
              <a:gd name="connsiteX9" fmla="*/ 8417210 w 11546828"/>
              <a:gd name="connsiteY9" fmla="*/ 5909424 h 6214534"/>
              <a:gd name="connsiteX10" fmla="*/ 8103383 w 11546828"/>
              <a:gd name="connsiteY10" fmla="*/ 6214534 h 6214534"/>
              <a:gd name="connsiteX11" fmla="*/ 7222929 w 11546828"/>
              <a:gd name="connsiteY11" fmla="*/ 6214534 h 6214534"/>
              <a:gd name="connsiteX12" fmla="*/ 7222929 w 11546828"/>
              <a:gd name="connsiteY12" fmla="*/ 6212748 h 6214534"/>
              <a:gd name="connsiteX13" fmla="*/ 0 w 11546828"/>
              <a:gd name="connsiteY13" fmla="*/ 6212748 h 621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46828" h="6214534">
                <a:moveTo>
                  <a:pt x="0" y="0"/>
                </a:moveTo>
                <a:lnTo>
                  <a:pt x="7965430" y="0"/>
                </a:lnTo>
                <a:lnTo>
                  <a:pt x="7965430" y="1786"/>
                </a:lnTo>
                <a:lnTo>
                  <a:pt x="11546828" y="1786"/>
                </a:lnTo>
                <a:lnTo>
                  <a:pt x="11546828" y="2866740"/>
                </a:lnTo>
                <a:lnTo>
                  <a:pt x="11225095" y="3179536"/>
                </a:lnTo>
                <a:lnTo>
                  <a:pt x="11225095" y="301542"/>
                </a:lnTo>
                <a:lnTo>
                  <a:pt x="320042" y="301542"/>
                </a:lnTo>
                <a:lnTo>
                  <a:pt x="320042" y="5909424"/>
                </a:lnTo>
                <a:lnTo>
                  <a:pt x="8417210" y="5909424"/>
                </a:lnTo>
                <a:lnTo>
                  <a:pt x="8103383" y="6214534"/>
                </a:lnTo>
                <a:lnTo>
                  <a:pt x="7222929" y="6214534"/>
                </a:lnTo>
                <a:lnTo>
                  <a:pt x="7222929" y="6212748"/>
                </a:lnTo>
                <a:lnTo>
                  <a:pt x="0" y="6212748"/>
                </a:lnTo>
                <a:close/>
              </a:path>
            </a:pathLst>
          </a:custGeom>
          <a:solidFill>
            <a:schemeClr val="tx1">
              <a:lumMod val="50000"/>
              <a:lumOff val="5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Right Triangle 18">
            <a:extLst>
              <a:ext uri="{FF2B5EF4-FFF2-40B4-BE49-F238E27FC236}">
                <a16:creationId xmlns:a16="http://schemas.microsoft.com/office/drawing/2014/main" id="{B8005466-4054-293D-B52E-ADF6902689C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576720" y="3335867"/>
            <a:ext cx="329184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等线" panose="020F0502020204030204"/>
              <a:ea typeface="+mn-ea"/>
              <a:cs typeface="+mn-cs"/>
            </a:endParaRPr>
          </a:p>
        </p:txBody>
      </p:sp>
      <p:sp>
        <p:nvSpPr>
          <p:cNvPr id="11" name="内容占位符 2">
            <a:extLst>
              <a:ext uri="{FF2B5EF4-FFF2-40B4-BE49-F238E27FC236}">
                <a16:creationId xmlns:a16="http://schemas.microsoft.com/office/drawing/2014/main" id="{E4B08865-EEF1-8639-F153-EB022E3B4CB7}"/>
              </a:ext>
            </a:extLst>
          </p:cNvPr>
          <p:cNvSpPr txBox="1">
            <a:spLocks/>
          </p:cNvSpPr>
          <p:nvPr/>
        </p:nvSpPr>
        <p:spPr>
          <a:xfrm>
            <a:off x="528034" y="321733"/>
            <a:ext cx="11662258" cy="6383866"/>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ts val="6000"/>
              </a:lnSpc>
              <a:spcBef>
                <a:spcPts val="0"/>
              </a:spcBef>
              <a:spcAft>
                <a:spcPts val="0"/>
              </a:spcAft>
              <a:buClrTx/>
              <a:buSzTx/>
              <a:buFont typeface="Arial" panose="020B0604020202020204" pitchFamily="34" charset="0"/>
              <a:buNone/>
              <a:tabLst/>
              <a:defRPr/>
            </a:pPr>
            <a:r>
              <a:rPr kumimoji="0" lang="zh-CN" altLang="en-US" sz="44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威斯敏斯特小要理问答</a:t>
            </a:r>
            <a:r>
              <a:rPr kumimoji="0" lang="en-US" altLang="zh-CN" sz="44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r>
              <a:rPr kumimoji="0" lang="zh-CN" altLang="en-US" sz="44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第六问</a:t>
            </a:r>
            <a:endParaRPr kumimoji="0" lang="en-US" altLang="zh-CN" sz="44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Wēisīmǐnsītè</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xiǎo</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yào</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lǐ</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wèn</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dá</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dì</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liù</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wèn</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p>
          <a:p>
            <a:pPr marL="0" marR="0" lvl="0" indent="0" algn="l" defTabSz="914400" rtl="0" eaLnBrk="1" fontAlgn="auto" latinLnBrk="0" hangingPunct="1">
              <a:lnSpc>
                <a:spcPts val="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6000"/>
              </a:lnSpc>
              <a:spcBef>
                <a:spcPts val="600"/>
              </a:spcBef>
              <a:spcAft>
                <a:spcPts val="0"/>
              </a:spcAft>
              <a:buClrTx/>
              <a:buSzTx/>
              <a:buFont typeface="Arial" panose="020B0604020202020204" pitchFamily="34" charset="0"/>
              <a:buNone/>
              <a:tabLst/>
              <a:defRPr/>
            </a:pPr>
            <a:r>
              <a:rPr kumimoji="0" lang="zh-CN" altLang="en-US" sz="4400" b="1" i="0" u="none" strike="noStrike" kern="1200" cap="none" spc="0" normalizeH="0" baseline="0" noProof="0" dirty="0">
                <a:ln>
                  <a:noFill/>
                </a:ln>
                <a:solidFill>
                  <a:srgbClr val="000066"/>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上帝有几个位格？</a:t>
            </a:r>
            <a:endParaRPr kumimoji="0" lang="en-US" altLang="zh-CN" sz="4400" b="1" i="0" u="none" strike="noStrike" kern="1200" cap="none" spc="0" normalizeH="0" baseline="0" noProof="0" dirty="0">
              <a:ln>
                <a:noFill/>
              </a:ln>
              <a:solidFill>
                <a:srgbClr val="000066"/>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Shàngdì</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yǒu</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jǐ</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ge</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wèigé</a:t>
            </a:r>
            <a:r>
              <a:rPr kumimoji="0" lang="zh-CN" altLang="en-US"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5500"/>
              </a:lnSpc>
              <a:spcBef>
                <a:spcPts val="0"/>
              </a:spcBef>
              <a:spcAft>
                <a:spcPts val="0"/>
              </a:spcAft>
              <a:buClrTx/>
              <a:buSzTx/>
              <a:buFont typeface="Arial" panose="020B0604020202020204" pitchFamily="34" charset="0"/>
              <a:buNone/>
              <a:tabLst/>
              <a:defRPr/>
            </a:pPr>
            <a:r>
              <a:rPr kumimoji="0" lang="zh-CN" altLang="en-US" sz="44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上帝有三个位格：圣父、圣子、圣灵；</a:t>
            </a:r>
            <a:endParaRPr kumimoji="0" lang="en-US" altLang="zh-CN" sz="44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5500"/>
              </a:lnSpc>
              <a:spcBef>
                <a:spcPts val="0"/>
              </a:spcBef>
              <a:spcAft>
                <a:spcPts val="0"/>
              </a:spcAft>
              <a:buClrTx/>
              <a:buSzTx/>
              <a:buFont typeface="Arial" panose="020B0604020202020204" pitchFamily="34" charset="0"/>
              <a:buNone/>
              <a:tabLst/>
              <a:defRPr/>
            </a:pPr>
            <a:r>
              <a:rPr lang="zh-CN" altLang="en-US" sz="44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这三个位格是同一位上帝，同质、同权、同荣</a:t>
            </a:r>
            <a:r>
              <a:rPr kumimoji="0" lang="zh-CN" altLang="en-US" sz="44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sz="44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Shàngdì</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yǒu</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sān</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ge</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wèigé</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Shèngfù</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Shèngzǐ</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Shènglíng</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p>
          <a:p>
            <a:pPr marL="0" lvl="0" indent="0">
              <a:lnSpc>
                <a:spcPts val="2500"/>
              </a:lnSpc>
              <a:spcBef>
                <a:spcPts val="0"/>
              </a:spcBef>
              <a:buNone/>
              <a:defRPr/>
            </a:pP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Zhè</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sān</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ge</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wèigé</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shì</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tóng</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yī</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wèi</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Shàngdì</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tóngzhì</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tóngquán</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tóngróng</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p>
          <a:p>
            <a:pPr marL="0" marR="0" lvl="0" indent="0" algn="l" defTabSz="914400" rtl="0" eaLnBrk="1" fontAlgn="auto" latinLnBrk="0" hangingPunct="1">
              <a:lnSpc>
                <a:spcPts val="10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10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kumimoji="0" lang="en-US" altLang="zh-CN" sz="30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Q. 6. </a:t>
            </a:r>
            <a:r>
              <a:rPr lang="en-US" altLang="zh-CN" sz="3000" b="1" dirty="0">
                <a:solidFill>
                  <a:prstClr val="black"/>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How many persons are there in the Godhead?</a:t>
            </a:r>
            <a:endParaRPr kumimoji="0" lang="en-US" altLang="zh-CN" sz="30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kumimoji="0" lang="en-US" altLang="zh-CN" sz="3000" b="1" i="0" u="none" strike="noStrike" kern="1200" cap="none" spc="0" normalizeH="0" baseline="0" noProof="0" dirty="0">
                <a:ln>
                  <a:noFill/>
                </a:ln>
                <a:solidFill>
                  <a:srgbClr val="7030A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 </a:t>
            </a:r>
            <a:r>
              <a:rPr lang="en-US" altLang="zh-CN" sz="3000" b="1" dirty="0">
                <a:solidFill>
                  <a:srgbClr val="7030A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There are three persons in the Godhead; the Father, the Son, and the Holy Ghost; and these three are one God, the same in substance, equal in power and glory.</a:t>
            </a:r>
            <a:endParaRPr kumimoji="0" lang="en-US" altLang="zh-CN" sz="3000" b="1" i="0" u="none" strike="noStrike" kern="1200" cap="none" spc="0" normalizeH="0" baseline="0" noProof="0" dirty="0">
              <a:ln>
                <a:noFill/>
              </a:ln>
              <a:solidFill>
                <a:srgbClr val="7030A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408546311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2EB492CD-616E-47F8-933B-5E2D952A05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14" name="Arc 13">
            <a:extLst>
              <a:ext uri="{FF2B5EF4-FFF2-40B4-BE49-F238E27FC236}">
                <a16:creationId xmlns:a16="http://schemas.microsoft.com/office/drawing/2014/main" id="{59383CF9-23B5-4335-9B21-1791C4CF1C7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3967198" flipH="1">
            <a:off x="8631348" y="490493"/>
            <a:ext cx="2987899" cy="2987899"/>
          </a:xfrm>
          <a:prstGeom prst="arc">
            <a:avLst>
              <a:gd name="adj1" fmla="val 14441841"/>
              <a:gd name="adj2" fmla="val 0"/>
            </a:avLst>
          </a:prstGeom>
          <a:ln w="127000" cap="rnd">
            <a:solidFill>
              <a:schemeClr val="accent4"/>
            </a:solidFill>
            <a:prstDash val="dash"/>
            <a:miter lim="800000"/>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0007FE00-9498-4706-B255-6437B0252C0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5486400"/>
            <a:ext cx="2672863" cy="1371600"/>
          </a:xfrm>
          <a:custGeom>
            <a:avLst/>
            <a:gdLst>
              <a:gd name="connsiteX0" fmla="*/ 1721734 w 2672863"/>
              <a:gd name="connsiteY0" fmla="*/ 0 h 1371600"/>
              <a:gd name="connsiteX1" fmla="*/ 2564444 w 2672863"/>
              <a:gd name="connsiteY1" fmla="*/ 213382 h 1371600"/>
              <a:gd name="connsiteX2" fmla="*/ 2672863 w 2672863"/>
              <a:gd name="connsiteY2" fmla="*/ 279248 h 1371600"/>
              <a:gd name="connsiteX3" fmla="*/ 2672863 w 2672863"/>
              <a:gd name="connsiteY3" fmla="*/ 1371600 h 1371600"/>
              <a:gd name="connsiteX4" fmla="*/ 0 w 2672863"/>
              <a:gd name="connsiteY4" fmla="*/ 1371600 h 1371600"/>
              <a:gd name="connsiteX5" fmla="*/ 33268 w 2672863"/>
              <a:gd name="connsiteY5" fmla="*/ 1242216 h 1371600"/>
              <a:gd name="connsiteX6" fmla="*/ 1721734 w 2672863"/>
              <a:gd name="connsiteY6" fmla="*/ 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2863" h="1371600">
                <a:moveTo>
                  <a:pt x="1721734" y="0"/>
                </a:moveTo>
                <a:cubicBezTo>
                  <a:pt x="2026863" y="0"/>
                  <a:pt x="2313937" y="77299"/>
                  <a:pt x="2564444" y="213382"/>
                </a:cubicBezTo>
                <a:lnTo>
                  <a:pt x="2672863" y="279248"/>
                </a:lnTo>
                <a:lnTo>
                  <a:pt x="2672863" y="1371600"/>
                </a:lnTo>
                <a:lnTo>
                  <a:pt x="0" y="1371600"/>
                </a:lnTo>
                <a:lnTo>
                  <a:pt x="33268" y="1242216"/>
                </a:lnTo>
                <a:cubicBezTo>
                  <a:pt x="257110" y="522539"/>
                  <a:pt x="928399" y="0"/>
                  <a:pt x="172173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7" name="内容占位符 2">
            <a:extLst>
              <a:ext uri="{FF2B5EF4-FFF2-40B4-BE49-F238E27FC236}">
                <a16:creationId xmlns:a16="http://schemas.microsoft.com/office/drawing/2014/main" id="{8CB9D4E4-389C-27FB-DFB3-FD596DFCD19D}"/>
              </a:ext>
            </a:extLst>
          </p:cNvPr>
          <p:cNvSpPr txBox="1">
            <a:spLocks/>
          </p:cNvSpPr>
          <p:nvPr/>
        </p:nvSpPr>
        <p:spPr>
          <a:xfrm>
            <a:off x="95857" y="365759"/>
            <a:ext cx="12096143" cy="621551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nSpc>
                <a:spcPts val="6000"/>
              </a:lnSpc>
              <a:spcBef>
                <a:spcPts val="0"/>
              </a:spcBef>
              <a:buNone/>
              <a:defRPr/>
            </a:pPr>
            <a:r>
              <a:rPr kumimoji="0" lang="zh-CN" altLang="en-US" sz="4800" b="1" i="0" u="none" strike="noStrike" kern="1200" cap="none" spc="0" normalizeH="0" baseline="0" noProof="0" dirty="0">
                <a:ln>
                  <a:noFill/>
                </a:ln>
                <a:solidFill>
                  <a:schemeClr val="accent5">
                    <a:lumMod val="50000"/>
                  </a:schemeClr>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什么是“位格</a:t>
            </a:r>
            <a:r>
              <a:rPr lang="zh-CN" altLang="en-US" sz="4800" b="1" dirty="0">
                <a:solidFill>
                  <a:schemeClr val="accent5">
                    <a:lumMod val="50000"/>
                  </a:schemeClr>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sz="4800" b="1" i="0" u="none" strike="noStrike" kern="1200" cap="none" spc="0" normalizeH="0" baseline="0" noProof="0" dirty="0">
              <a:ln>
                <a:noFill/>
              </a:ln>
              <a:solidFill>
                <a:schemeClr val="accent5">
                  <a:lumMod val="50000"/>
                </a:schemeClr>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6000"/>
              </a:lnSpc>
              <a:spcBef>
                <a:spcPts val="0"/>
              </a:spcBef>
              <a:buNone/>
              <a:defRPr/>
            </a:pPr>
            <a:r>
              <a:rPr lang="zh-CN" altLang="en-US"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“位格”，</a:t>
            </a:r>
            <a:r>
              <a:rPr lang="zh-CN"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就是一位真实的“谁”，</a:t>
            </a:r>
            <a:r>
              <a:rPr lang="zh-CN" altLang="en-US"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能说话、行动，也能爱和回应。</a:t>
            </a:r>
            <a:endParaRPr lang="en-US"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2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3500"/>
              </a:lnSpc>
              <a:spcBef>
                <a:spcPts val="0"/>
              </a:spcBef>
              <a:buNone/>
              <a:defRPr/>
            </a:pPr>
            <a:r>
              <a:rPr lang="zh-CN"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Shénme shì “wèigé”? </a:t>
            </a:r>
            <a:r>
              <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p>
          <a:p>
            <a:pPr marL="0" indent="0">
              <a:lnSpc>
                <a:spcPts val="3500"/>
              </a:lnSpc>
              <a:spcBef>
                <a:spcPts val="0"/>
              </a:spcBef>
              <a:buNone/>
              <a:defRPr/>
            </a:pPr>
            <a:r>
              <a:rPr lang="zh-CN"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“Wèigé” jiùshì yí wèi zhēnshí de “shuí”, néng shuōhuà, xíngdòng, yě néng ài hé huíyìng.</a:t>
            </a:r>
            <a:endPar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3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3500"/>
              </a:lnSpc>
              <a:spcBef>
                <a:spcPts val="0"/>
              </a:spcBef>
              <a:buNone/>
              <a:defRPr/>
            </a:pPr>
            <a:r>
              <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What is a “person”?</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3500"/>
              </a:lnSpc>
              <a:spcBef>
                <a:spcPts val="0"/>
              </a:spcBef>
              <a:buNone/>
              <a:defRPr/>
            </a:pPr>
            <a:r>
              <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 “person” is a real “someone,”</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3500"/>
              </a:lnSpc>
              <a:spcBef>
                <a:spcPts val="0"/>
              </a:spcBef>
              <a:buNone/>
              <a:defRPr/>
            </a:pPr>
            <a:r>
              <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who can speak, act, love, and respond.</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p:txBody>
      </p:sp>
      <p:pic>
        <p:nvPicPr>
          <p:cNvPr id="9" name="图片 8">
            <a:extLst>
              <a:ext uri="{FF2B5EF4-FFF2-40B4-BE49-F238E27FC236}">
                <a16:creationId xmlns:a16="http://schemas.microsoft.com/office/drawing/2014/main" id="{077E5D03-BFDC-8E7C-7FD3-9CC0690C8D33}"/>
              </a:ext>
            </a:extLst>
          </p:cNvPr>
          <p:cNvPicPr>
            <a:picLocks noChangeAspect="1"/>
          </p:cNvPicPr>
          <p:nvPr/>
        </p:nvPicPr>
        <p:blipFill>
          <a:blip r:embed="rId2">
            <a:clrChange>
              <a:clrFrom>
                <a:srgbClr val="FEFEFE"/>
              </a:clrFrom>
              <a:clrTo>
                <a:srgbClr val="FEFEFE">
                  <a:alpha val="0"/>
                </a:srgbClr>
              </a:clrTo>
            </a:clrChange>
            <a:extLst>
              <a:ext uri="{28A0092B-C50C-407E-A947-70E740481C1C}">
                <a14:useLocalDpi xmlns:a14="http://schemas.microsoft.com/office/drawing/2010/main" val="0"/>
              </a:ext>
            </a:extLst>
          </a:blip>
          <a:srcRect t="7089" b="7463"/>
          <a:stretch>
            <a:fillRect/>
          </a:stretch>
        </p:blipFill>
        <p:spPr>
          <a:xfrm>
            <a:off x="573110" y="4478714"/>
            <a:ext cx="2622566" cy="2240924"/>
          </a:xfrm>
          <a:prstGeom prst="rect">
            <a:avLst/>
          </a:prstGeom>
        </p:spPr>
      </p:pic>
    </p:spTree>
    <p:extLst>
      <p:ext uri="{BB962C8B-B14F-4D97-AF65-F5344CB8AC3E}">
        <p14:creationId xmlns:p14="http://schemas.microsoft.com/office/powerpoint/2010/main" val="143053495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2FA1FF38-F036-A04E-6CC5-CE4AF438A202}"/>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D1D6242C-DE3B-954E-3208-D413926B20A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4" name="Arc 13">
            <a:extLst>
              <a:ext uri="{FF2B5EF4-FFF2-40B4-BE49-F238E27FC236}">
                <a16:creationId xmlns:a16="http://schemas.microsoft.com/office/drawing/2014/main" id="{91E2F6B2-5515-3F1B-C59D-30DC838588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3967198" flipH="1">
            <a:off x="8631348" y="490493"/>
            <a:ext cx="2987899" cy="2987899"/>
          </a:xfrm>
          <a:prstGeom prst="arc">
            <a:avLst>
              <a:gd name="adj1" fmla="val 14441841"/>
              <a:gd name="adj2" fmla="val 0"/>
            </a:avLst>
          </a:prstGeom>
          <a:ln w="127000" cap="rnd">
            <a:solidFill>
              <a:schemeClr val="accent4"/>
            </a:solidFill>
            <a:prstDash val="dash"/>
            <a:miter lim="800000"/>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C4AA4841-4A13-15BD-74E5-3FF9484CED3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5486400"/>
            <a:ext cx="2672863" cy="1371600"/>
          </a:xfrm>
          <a:custGeom>
            <a:avLst/>
            <a:gdLst>
              <a:gd name="connsiteX0" fmla="*/ 1721734 w 2672863"/>
              <a:gd name="connsiteY0" fmla="*/ 0 h 1371600"/>
              <a:gd name="connsiteX1" fmla="*/ 2564444 w 2672863"/>
              <a:gd name="connsiteY1" fmla="*/ 213382 h 1371600"/>
              <a:gd name="connsiteX2" fmla="*/ 2672863 w 2672863"/>
              <a:gd name="connsiteY2" fmla="*/ 279248 h 1371600"/>
              <a:gd name="connsiteX3" fmla="*/ 2672863 w 2672863"/>
              <a:gd name="connsiteY3" fmla="*/ 1371600 h 1371600"/>
              <a:gd name="connsiteX4" fmla="*/ 0 w 2672863"/>
              <a:gd name="connsiteY4" fmla="*/ 1371600 h 1371600"/>
              <a:gd name="connsiteX5" fmla="*/ 33268 w 2672863"/>
              <a:gd name="connsiteY5" fmla="*/ 1242216 h 1371600"/>
              <a:gd name="connsiteX6" fmla="*/ 1721734 w 2672863"/>
              <a:gd name="connsiteY6" fmla="*/ 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2863" h="1371600">
                <a:moveTo>
                  <a:pt x="1721734" y="0"/>
                </a:moveTo>
                <a:cubicBezTo>
                  <a:pt x="2026863" y="0"/>
                  <a:pt x="2313937" y="77299"/>
                  <a:pt x="2564444" y="213382"/>
                </a:cubicBezTo>
                <a:lnTo>
                  <a:pt x="2672863" y="279248"/>
                </a:lnTo>
                <a:lnTo>
                  <a:pt x="2672863" y="1371600"/>
                </a:lnTo>
                <a:lnTo>
                  <a:pt x="0" y="1371600"/>
                </a:lnTo>
                <a:lnTo>
                  <a:pt x="33268" y="1242216"/>
                </a:lnTo>
                <a:cubicBezTo>
                  <a:pt x="257110" y="522539"/>
                  <a:pt x="928399" y="0"/>
                  <a:pt x="172173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7" name="内容占位符 2">
            <a:extLst>
              <a:ext uri="{FF2B5EF4-FFF2-40B4-BE49-F238E27FC236}">
                <a16:creationId xmlns:a16="http://schemas.microsoft.com/office/drawing/2014/main" id="{C1B4DCDA-3DFF-1798-20C3-EF00F4368329}"/>
              </a:ext>
            </a:extLst>
          </p:cNvPr>
          <p:cNvSpPr txBox="1">
            <a:spLocks/>
          </p:cNvSpPr>
          <p:nvPr/>
        </p:nvSpPr>
        <p:spPr>
          <a:xfrm>
            <a:off x="95857" y="228601"/>
            <a:ext cx="12096143" cy="635267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nSpc>
                <a:spcPts val="6000"/>
              </a:lnSpc>
              <a:spcBef>
                <a:spcPts val="0"/>
              </a:spcBef>
              <a:buNone/>
              <a:defRPr/>
            </a:pPr>
            <a:r>
              <a:rPr lang="zh-CN" altLang="zh-CN" sz="4800" b="1" dirty="0">
                <a:solidFill>
                  <a:srgbClr val="5B9BD5">
                    <a:lumMod val="50000"/>
                  </a:srgbClr>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你会思想、说话、行动，也会爱和回应别人，所以你是有位格的人。</a:t>
            </a:r>
            <a:br>
              <a:rPr lang="zh-CN" altLang="zh-CN" sz="4800" b="1" dirty="0">
                <a:solidFill>
                  <a:srgbClr val="5B9BD5">
                    <a:lumMod val="50000"/>
                  </a:srgbClr>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br>
            <a:r>
              <a:rPr lang="zh-CN"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石头和桌子虽然真实存在，</a:t>
            </a:r>
            <a:r>
              <a:rPr lang="zh-CN" altLang="en-US"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却</a:t>
            </a:r>
            <a:r>
              <a:rPr lang="zh-CN"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不会思想、说话</a:t>
            </a:r>
            <a:r>
              <a:rPr lang="zh-CN" altLang="en-US"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r>
              <a:rPr lang="zh-CN"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爱</a:t>
            </a:r>
            <a:r>
              <a:rPr lang="zh-CN" altLang="en-US"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或回应</a:t>
            </a:r>
            <a:r>
              <a:rPr lang="zh-CN"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，所以它们</a:t>
            </a:r>
            <a:r>
              <a:rPr lang="zh-CN" altLang="zh-CN" sz="4800" b="1" dirty="0">
                <a:solidFill>
                  <a:srgbClr val="C00000"/>
                </a:solidFill>
                <a:effectLst>
                  <a:glow rad="63500">
                    <a:srgbClr val="FFFFAF">
                      <a:alpha val="40000"/>
                    </a:srgbClr>
                  </a:glow>
                </a:effectLst>
                <a:highlight>
                  <a:srgbClr val="FFFBB3"/>
                </a:highlight>
                <a:latin typeface="Times New Roman" panose="02020603050405020304" pitchFamily="18" charset="0"/>
                <a:ea typeface="楷体" panose="02010609060101010101" pitchFamily="49" charset="-122"/>
                <a:cs typeface="Times New Roman" panose="02020603050405020304" pitchFamily="18" charset="0"/>
              </a:rPr>
              <a:t>没有位格</a:t>
            </a:r>
            <a:r>
              <a:rPr kumimoji="0" lang="zh-CN" altLang="en-US" sz="4800" b="1" i="0" u="none" strike="noStrike" kern="1200" cap="none" spc="0" normalizeH="0" baseline="0" noProof="0" dirty="0">
                <a:ln>
                  <a:noFill/>
                </a:ln>
                <a:solidFill>
                  <a:srgbClr val="C0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sz="4800" b="1" i="0" u="none" strike="noStrike" kern="1200" cap="none" spc="0" normalizeH="0" baseline="0" noProof="0" dirty="0">
              <a:ln>
                <a:noFill/>
              </a:ln>
              <a:solidFill>
                <a:srgbClr val="C0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3500"/>
              </a:lnSpc>
              <a:spcBef>
                <a:spcPts val="600"/>
              </a:spcBef>
              <a:buNone/>
              <a:defRPr/>
            </a:pPr>
            <a:r>
              <a:rPr lang="zh-CN"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Nǐ huì sīxiǎng, shuōhuà, xíngdòng, yě huì ài hé huíyìng biérén, suǒyǐ nǐ shì yǒu wèigé de rén. Shítou hé zhuōzi suīrán zhēnshí cúnzài, què bú huì sīxiǎng, shuōhuà, ài huò huíyìng, suǒyǐ tāmen méiyǒu wèigé.</a:t>
            </a: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3000"/>
              </a:lnSpc>
              <a:spcBef>
                <a:spcPts val="0"/>
              </a:spcBef>
              <a:buNone/>
              <a:defRPr/>
            </a:pPr>
            <a:r>
              <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You can think, speak, act, love, and respond</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3000"/>
              </a:lnSpc>
              <a:spcBef>
                <a:spcPts val="0"/>
              </a:spcBef>
              <a:buNone/>
              <a:defRPr/>
            </a:pPr>
            <a:r>
              <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to others, so you are a person. Stones and</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3000"/>
              </a:lnSpc>
              <a:spcBef>
                <a:spcPts val="0"/>
              </a:spcBef>
              <a:buNone/>
              <a:defRPr/>
            </a:pPr>
            <a:r>
              <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tables really exist, but they cannot think,</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3000"/>
              </a:lnSpc>
              <a:spcBef>
                <a:spcPts val="0"/>
              </a:spcBef>
              <a:buNone/>
              <a:defRPr/>
            </a:pPr>
            <a:r>
              <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speak, love, or respond, so they are not persons.</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p:txBody>
      </p:sp>
      <p:pic>
        <p:nvPicPr>
          <p:cNvPr id="6" name="图片 5">
            <a:extLst>
              <a:ext uri="{FF2B5EF4-FFF2-40B4-BE49-F238E27FC236}">
                <a16:creationId xmlns:a16="http://schemas.microsoft.com/office/drawing/2014/main" id="{D9A8A3C4-6511-63FC-7F6C-35E2CC81C1F9}"/>
              </a:ext>
            </a:extLst>
          </p:cNvPr>
          <p:cNvPicPr>
            <a:picLocks noChangeAspect="1"/>
          </p:cNvPicPr>
          <p:nvPr/>
        </p:nvPicPr>
        <p:blipFill>
          <a:blip r:embed="rId2">
            <a:clrChange>
              <a:clrFrom>
                <a:srgbClr val="FEFEFE"/>
              </a:clrFrom>
              <a:clrTo>
                <a:srgbClr val="FEFEFE">
                  <a:alpha val="0"/>
                </a:srgbClr>
              </a:clrTo>
            </a:clrChange>
            <a:extLst>
              <a:ext uri="{28A0092B-C50C-407E-A947-70E740481C1C}">
                <a14:useLocalDpi xmlns:a14="http://schemas.microsoft.com/office/drawing/2010/main" val="0"/>
              </a:ext>
            </a:extLst>
          </a:blip>
          <a:srcRect t="15929" b="17876"/>
          <a:stretch>
            <a:fillRect/>
          </a:stretch>
        </p:blipFill>
        <p:spPr>
          <a:xfrm>
            <a:off x="95857" y="5138033"/>
            <a:ext cx="2505103" cy="1658245"/>
          </a:xfrm>
          <a:prstGeom prst="rect">
            <a:avLst/>
          </a:prstGeom>
        </p:spPr>
      </p:pic>
    </p:spTree>
    <p:extLst>
      <p:ext uri="{BB962C8B-B14F-4D97-AF65-F5344CB8AC3E}">
        <p14:creationId xmlns:p14="http://schemas.microsoft.com/office/powerpoint/2010/main" val="93239205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5A5434A6-1A49-2875-EDE6-C6BAB5A5CDD0}"/>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178C3805-FB50-670F-9809-687F54F99C6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4" name="Arc 13">
            <a:extLst>
              <a:ext uri="{FF2B5EF4-FFF2-40B4-BE49-F238E27FC236}">
                <a16:creationId xmlns:a16="http://schemas.microsoft.com/office/drawing/2014/main" id="{8909A8BC-CABF-578D-FB94-E6EDFD03A6A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3967198" flipH="1">
            <a:off x="8631348" y="490493"/>
            <a:ext cx="2987899" cy="2987899"/>
          </a:xfrm>
          <a:prstGeom prst="arc">
            <a:avLst>
              <a:gd name="adj1" fmla="val 14441841"/>
              <a:gd name="adj2" fmla="val 0"/>
            </a:avLst>
          </a:prstGeom>
          <a:ln w="127000" cap="rnd">
            <a:solidFill>
              <a:schemeClr val="accent4"/>
            </a:solidFill>
            <a:prstDash val="dash"/>
            <a:miter lim="800000"/>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B7F23A42-73F2-3A66-2DC9-ECD3346D0D7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5486400"/>
            <a:ext cx="2672863" cy="1371600"/>
          </a:xfrm>
          <a:custGeom>
            <a:avLst/>
            <a:gdLst>
              <a:gd name="connsiteX0" fmla="*/ 1721734 w 2672863"/>
              <a:gd name="connsiteY0" fmla="*/ 0 h 1371600"/>
              <a:gd name="connsiteX1" fmla="*/ 2564444 w 2672863"/>
              <a:gd name="connsiteY1" fmla="*/ 213382 h 1371600"/>
              <a:gd name="connsiteX2" fmla="*/ 2672863 w 2672863"/>
              <a:gd name="connsiteY2" fmla="*/ 279248 h 1371600"/>
              <a:gd name="connsiteX3" fmla="*/ 2672863 w 2672863"/>
              <a:gd name="connsiteY3" fmla="*/ 1371600 h 1371600"/>
              <a:gd name="connsiteX4" fmla="*/ 0 w 2672863"/>
              <a:gd name="connsiteY4" fmla="*/ 1371600 h 1371600"/>
              <a:gd name="connsiteX5" fmla="*/ 33268 w 2672863"/>
              <a:gd name="connsiteY5" fmla="*/ 1242216 h 1371600"/>
              <a:gd name="connsiteX6" fmla="*/ 1721734 w 2672863"/>
              <a:gd name="connsiteY6" fmla="*/ 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2863" h="1371600">
                <a:moveTo>
                  <a:pt x="1721734" y="0"/>
                </a:moveTo>
                <a:cubicBezTo>
                  <a:pt x="2026863" y="0"/>
                  <a:pt x="2313937" y="77299"/>
                  <a:pt x="2564444" y="213382"/>
                </a:cubicBezTo>
                <a:lnTo>
                  <a:pt x="2672863" y="279248"/>
                </a:lnTo>
                <a:lnTo>
                  <a:pt x="2672863" y="1371600"/>
                </a:lnTo>
                <a:lnTo>
                  <a:pt x="0" y="1371600"/>
                </a:lnTo>
                <a:lnTo>
                  <a:pt x="33268" y="1242216"/>
                </a:lnTo>
                <a:cubicBezTo>
                  <a:pt x="257110" y="522539"/>
                  <a:pt x="928399" y="0"/>
                  <a:pt x="172173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pic>
        <p:nvPicPr>
          <p:cNvPr id="4" name="图片 3" descr="深度文章:圣经有多少经文表明了“三位一体”(含音频) - 生命季刊">
            <a:extLst>
              <a:ext uri="{FF2B5EF4-FFF2-40B4-BE49-F238E27FC236}">
                <a16:creationId xmlns:a16="http://schemas.microsoft.com/office/drawing/2014/main" id="{5658A4AB-331E-7EDD-6277-3711C2A61ED7}"/>
              </a:ext>
            </a:extLst>
          </p:cNvPr>
          <p:cNvPicPr>
            <a:picLocks noChangeAspect="1"/>
          </p:cNvPicPr>
          <p:nvPr/>
        </p:nvPicPr>
        <p:blipFill>
          <a:blip r:embed="rId2"/>
          <a:stretch>
            <a:fillRect/>
          </a:stretch>
        </p:blipFill>
        <p:spPr>
          <a:xfrm>
            <a:off x="8056880" y="4427515"/>
            <a:ext cx="3837904" cy="2153760"/>
          </a:xfrm>
          <a:prstGeom prst="rect">
            <a:avLst/>
          </a:prstGeom>
        </p:spPr>
      </p:pic>
      <p:sp>
        <p:nvSpPr>
          <p:cNvPr id="7" name="内容占位符 2">
            <a:extLst>
              <a:ext uri="{FF2B5EF4-FFF2-40B4-BE49-F238E27FC236}">
                <a16:creationId xmlns:a16="http://schemas.microsoft.com/office/drawing/2014/main" id="{CD898AB7-B27E-2839-D6E4-8E55857CC309}"/>
              </a:ext>
            </a:extLst>
          </p:cNvPr>
          <p:cNvSpPr txBox="1">
            <a:spLocks/>
          </p:cNvSpPr>
          <p:nvPr/>
        </p:nvSpPr>
        <p:spPr>
          <a:xfrm>
            <a:off x="95857" y="599439"/>
            <a:ext cx="12096143" cy="598183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nSpc>
                <a:spcPts val="6000"/>
              </a:lnSpc>
              <a:spcBef>
                <a:spcPts val="0"/>
              </a:spcBef>
              <a:buNone/>
              <a:defRPr/>
            </a:pPr>
            <a:r>
              <a:rPr lang="zh-CN"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圣父、圣子、圣灵都会说话、行动，也彼此相爱，</a:t>
            </a:r>
            <a:r>
              <a:rPr lang="zh-CN" altLang="en-US"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他们是三个彼此有别</a:t>
            </a:r>
            <a:r>
              <a:rPr lang="zh-CN"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的位格</a:t>
            </a:r>
            <a:r>
              <a:rPr kumimoji="0" lang="zh-CN" altLang="en-US" sz="4800" b="1" i="0" u="none" strike="noStrike" kern="1200" cap="none" spc="0" normalizeH="0" baseline="0" noProof="0" dirty="0">
                <a:ln>
                  <a:noFill/>
                </a:ln>
                <a:solidFill>
                  <a:srgbClr val="C0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sz="4800" b="1" i="0" u="none" strike="noStrike" kern="1200" cap="none" spc="0" normalizeH="0" baseline="0" noProof="0" dirty="0">
              <a:ln>
                <a:noFill/>
              </a:ln>
              <a:solidFill>
                <a:srgbClr val="C0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2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3000"/>
              </a:lnSpc>
              <a:spcBef>
                <a:spcPts val="0"/>
              </a:spcBef>
              <a:buNone/>
              <a:defRPr/>
            </a:pPr>
            <a:r>
              <a:rPr lang="zh-CN"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Shèngfù, Shèngzǐ, Shènglíng dōu huì shuōhuà, xíngdòng, yě bǐcǐ xiāng’ài, Tāmen shì sān ge bǐcǐ yǒubié de wèigé.</a:t>
            </a:r>
            <a:endPar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3000"/>
              </a:lnSpc>
              <a:spcBef>
                <a:spcPts val="0"/>
              </a:spcBef>
              <a:buNone/>
              <a:defRPr/>
            </a:pPr>
            <a:endPar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3000"/>
              </a:lnSpc>
              <a:spcBef>
                <a:spcPts val="0"/>
              </a:spcBef>
              <a:buNone/>
              <a:defRPr/>
            </a:pP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The Father, the Son, and the Holy Spirit </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3000"/>
              </a:lnSpc>
              <a:spcBef>
                <a:spcPts val="0"/>
              </a:spcBef>
              <a:buNone/>
              <a:defRPr/>
            </a:pP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speak and act, and they love one another. </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3000"/>
              </a:lnSpc>
              <a:spcBef>
                <a:spcPts val="0"/>
              </a:spcBef>
              <a:buNone/>
              <a:defRPr/>
            </a:pPr>
            <a:r>
              <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They are three distinct persons.</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142191521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0235F48-8749-BF5D-C61C-0B6CB12B69AB}"/>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FA791538-05C9-08A6-969A-C8D636EC2A5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4" name="Arc 13">
            <a:extLst>
              <a:ext uri="{FF2B5EF4-FFF2-40B4-BE49-F238E27FC236}">
                <a16:creationId xmlns:a16="http://schemas.microsoft.com/office/drawing/2014/main" id="{A9397ED6-F5B0-05A3-2DD0-91955500A8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3967198" flipH="1">
            <a:off x="8631348" y="490493"/>
            <a:ext cx="2987899" cy="2987899"/>
          </a:xfrm>
          <a:prstGeom prst="arc">
            <a:avLst>
              <a:gd name="adj1" fmla="val 14441841"/>
              <a:gd name="adj2" fmla="val 0"/>
            </a:avLst>
          </a:prstGeom>
          <a:ln w="127000" cap="rnd">
            <a:solidFill>
              <a:schemeClr val="accent4"/>
            </a:solidFill>
            <a:prstDash val="dash"/>
            <a:miter lim="800000"/>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00F54269-D3C8-062D-8988-2FECB347893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5486400"/>
            <a:ext cx="2672863" cy="1371600"/>
          </a:xfrm>
          <a:custGeom>
            <a:avLst/>
            <a:gdLst>
              <a:gd name="connsiteX0" fmla="*/ 1721734 w 2672863"/>
              <a:gd name="connsiteY0" fmla="*/ 0 h 1371600"/>
              <a:gd name="connsiteX1" fmla="*/ 2564444 w 2672863"/>
              <a:gd name="connsiteY1" fmla="*/ 213382 h 1371600"/>
              <a:gd name="connsiteX2" fmla="*/ 2672863 w 2672863"/>
              <a:gd name="connsiteY2" fmla="*/ 279248 h 1371600"/>
              <a:gd name="connsiteX3" fmla="*/ 2672863 w 2672863"/>
              <a:gd name="connsiteY3" fmla="*/ 1371600 h 1371600"/>
              <a:gd name="connsiteX4" fmla="*/ 0 w 2672863"/>
              <a:gd name="connsiteY4" fmla="*/ 1371600 h 1371600"/>
              <a:gd name="connsiteX5" fmla="*/ 33268 w 2672863"/>
              <a:gd name="connsiteY5" fmla="*/ 1242216 h 1371600"/>
              <a:gd name="connsiteX6" fmla="*/ 1721734 w 2672863"/>
              <a:gd name="connsiteY6" fmla="*/ 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2863" h="1371600">
                <a:moveTo>
                  <a:pt x="1721734" y="0"/>
                </a:moveTo>
                <a:cubicBezTo>
                  <a:pt x="2026863" y="0"/>
                  <a:pt x="2313937" y="77299"/>
                  <a:pt x="2564444" y="213382"/>
                </a:cubicBezTo>
                <a:lnTo>
                  <a:pt x="2672863" y="279248"/>
                </a:lnTo>
                <a:lnTo>
                  <a:pt x="2672863" y="1371600"/>
                </a:lnTo>
                <a:lnTo>
                  <a:pt x="0" y="1371600"/>
                </a:lnTo>
                <a:lnTo>
                  <a:pt x="33268" y="1242216"/>
                </a:lnTo>
                <a:cubicBezTo>
                  <a:pt x="257110" y="522539"/>
                  <a:pt x="928399" y="0"/>
                  <a:pt x="172173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pic>
        <p:nvPicPr>
          <p:cNvPr id="4" name="图片 3" descr="深度文章:圣经有多少经文表明了“三位一体”(含音频) - 生命季刊">
            <a:extLst>
              <a:ext uri="{FF2B5EF4-FFF2-40B4-BE49-F238E27FC236}">
                <a16:creationId xmlns:a16="http://schemas.microsoft.com/office/drawing/2014/main" id="{5B213D18-2D82-C5A7-B270-C9B3A241ED72}"/>
              </a:ext>
            </a:extLst>
          </p:cNvPr>
          <p:cNvPicPr>
            <a:picLocks noChangeAspect="1"/>
          </p:cNvPicPr>
          <p:nvPr/>
        </p:nvPicPr>
        <p:blipFill>
          <a:blip r:embed="rId2"/>
          <a:stretch>
            <a:fillRect/>
          </a:stretch>
        </p:blipFill>
        <p:spPr>
          <a:xfrm>
            <a:off x="0" y="4812650"/>
            <a:ext cx="3644721" cy="2045350"/>
          </a:xfrm>
          <a:prstGeom prst="rect">
            <a:avLst/>
          </a:prstGeom>
        </p:spPr>
      </p:pic>
      <p:sp>
        <p:nvSpPr>
          <p:cNvPr id="7" name="内容占位符 2">
            <a:extLst>
              <a:ext uri="{FF2B5EF4-FFF2-40B4-BE49-F238E27FC236}">
                <a16:creationId xmlns:a16="http://schemas.microsoft.com/office/drawing/2014/main" id="{8DB45D25-49B6-5268-2696-AE35345A8125}"/>
              </a:ext>
            </a:extLst>
          </p:cNvPr>
          <p:cNvSpPr txBox="1">
            <a:spLocks/>
          </p:cNvSpPr>
          <p:nvPr/>
        </p:nvSpPr>
        <p:spPr>
          <a:xfrm>
            <a:off x="95857" y="228601"/>
            <a:ext cx="12096143" cy="635267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nSpc>
                <a:spcPts val="6000"/>
              </a:lnSpc>
              <a:spcBef>
                <a:spcPts val="0"/>
              </a:spcBef>
              <a:buNone/>
              <a:defRPr/>
            </a:pPr>
            <a:r>
              <a:rPr lang="zh-CN"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但是，上帝与人不同。</a:t>
            </a:r>
            <a:endParaRPr lang="en-US"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6000"/>
              </a:lnSpc>
              <a:spcBef>
                <a:spcPts val="0"/>
              </a:spcBef>
              <a:buNone/>
              <a:defRPr/>
            </a:pPr>
            <a:r>
              <a:rPr lang="zh-CN"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三个人彼此分开</a:t>
            </a:r>
            <a:r>
              <a:rPr lang="zh-CN" altLang="en-US"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，各有自己的</a:t>
            </a:r>
            <a:r>
              <a:rPr lang="zh-CN"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生命；</a:t>
            </a:r>
            <a:endParaRPr lang="en-US"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6000"/>
              </a:lnSpc>
              <a:spcBef>
                <a:spcPts val="0"/>
              </a:spcBef>
              <a:buNone/>
              <a:defRPr/>
            </a:pPr>
            <a:r>
              <a:rPr lang="zh-CN"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圣父、圣子、圣灵</a:t>
            </a:r>
            <a:r>
              <a:rPr lang="zh-CN" altLang="en-US"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虽然彼此有别，却同是独一的上帝</a:t>
            </a:r>
            <a:r>
              <a:rPr kumimoji="0" lang="zh-CN" altLang="en-US" sz="4800" b="1" i="0" u="none" strike="noStrike" kern="1200" cap="none" spc="0" normalizeH="0" baseline="0" noProof="0" dirty="0">
                <a:ln>
                  <a:noFill/>
                </a:ln>
                <a:solidFill>
                  <a:srgbClr val="C0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sz="4800" b="1" i="0" u="none" strike="noStrike" kern="1200" cap="none" spc="0" normalizeH="0" baseline="0" noProof="0" dirty="0">
              <a:ln>
                <a:noFill/>
              </a:ln>
              <a:solidFill>
                <a:srgbClr val="C0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3000"/>
              </a:lnSpc>
              <a:spcBef>
                <a:spcPts val="600"/>
              </a:spcBef>
              <a:buNone/>
              <a:defRPr/>
            </a:pPr>
            <a:r>
              <a:rPr lang="zh-CN"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Dànshì, Shàngdì yǔ rén bùtóng. Sān ge rén bǐcǐ fēnkāi, gè yǒu zìjǐ de shēngmìng; Shèngfù, Shèngzǐ, Shènglíng suīrán bǐcǐ yǒubié, què tóng shì dúyī de Shàngdì.</a:t>
            </a:r>
            <a:endPar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3000"/>
              </a:lnSpc>
              <a:spcBef>
                <a:spcPts val="1200"/>
              </a:spcBef>
              <a:buNone/>
              <a:defRPr/>
            </a:pPr>
            <a:r>
              <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But God is different from human beings.</a:t>
            </a:r>
            <a:r>
              <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p>
          <a:p>
            <a:pPr marL="0" lvl="0" indent="0">
              <a:lnSpc>
                <a:spcPts val="3000"/>
              </a:lnSpc>
              <a:spcBef>
                <a:spcPts val="0"/>
              </a:spcBef>
              <a:buNone/>
              <a:defRPr/>
            </a:pPr>
            <a:r>
              <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Three human beings are separate, each </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3000"/>
              </a:lnSpc>
              <a:spcBef>
                <a:spcPts val="0"/>
              </a:spcBef>
              <a:buNone/>
              <a:defRPr/>
            </a:pPr>
            <a:r>
              <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with his or her own life. Although the </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3000"/>
              </a:lnSpc>
              <a:spcBef>
                <a:spcPts val="0"/>
              </a:spcBef>
              <a:buNone/>
              <a:defRPr/>
            </a:pPr>
            <a:r>
              <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Father, the Son, and the Holy Spirit are </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3000"/>
              </a:lnSpc>
              <a:spcBef>
                <a:spcPts val="0"/>
              </a:spcBef>
              <a:buNone/>
              <a:defRPr/>
            </a:pPr>
            <a:r>
              <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distinct, They are the one God.</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p:txBody>
      </p:sp>
      <p:pic>
        <p:nvPicPr>
          <p:cNvPr id="3" name="图片 2">
            <a:extLst>
              <a:ext uri="{FF2B5EF4-FFF2-40B4-BE49-F238E27FC236}">
                <a16:creationId xmlns:a16="http://schemas.microsoft.com/office/drawing/2014/main" id="{9442B2B2-F43E-5870-4799-F5CC287F0977}"/>
              </a:ext>
            </a:extLst>
          </p:cNvPr>
          <p:cNvPicPr>
            <a:picLocks noChangeAspect="1"/>
          </p:cNvPicPr>
          <p:nvPr/>
        </p:nvPicPr>
        <p:blipFill>
          <a:blip r:embed="rId3">
            <a:clrChange>
              <a:clrFrom>
                <a:srgbClr val="FDFDFD"/>
              </a:clrFrom>
              <a:clrTo>
                <a:srgbClr val="FDFDFD">
                  <a:alpha val="0"/>
                </a:srgbClr>
              </a:clrTo>
            </a:clrChange>
            <a:extLst>
              <a:ext uri="{28A0092B-C50C-407E-A947-70E740481C1C}">
                <a14:useLocalDpi xmlns:a14="http://schemas.microsoft.com/office/drawing/2010/main" val="0"/>
              </a:ext>
            </a:extLst>
          </a:blip>
          <a:srcRect t="13805" b="10443"/>
          <a:stretch>
            <a:fillRect/>
          </a:stretch>
        </p:blipFill>
        <p:spPr>
          <a:xfrm>
            <a:off x="9498169" y="13597"/>
            <a:ext cx="2532845" cy="1918686"/>
          </a:xfrm>
          <a:prstGeom prst="rect">
            <a:avLst/>
          </a:prstGeom>
        </p:spPr>
      </p:pic>
    </p:spTree>
    <p:extLst>
      <p:ext uri="{BB962C8B-B14F-4D97-AF65-F5344CB8AC3E}">
        <p14:creationId xmlns:p14="http://schemas.microsoft.com/office/powerpoint/2010/main" val="270808539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3B1F3E4A-1EB9-5A3B-B652-8A25D562ECF2}"/>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B8681415-403E-B845-5A33-0E8A129E679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4" name="Arc 13">
            <a:extLst>
              <a:ext uri="{FF2B5EF4-FFF2-40B4-BE49-F238E27FC236}">
                <a16:creationId xmlns:a16="http://schemas.microsoft.com/office/drawing/2014/main" id="{7C3A69DF-93AD-8512-60BC-B3510C25D7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3967198" flipH="1">
            <a:off x="8631348" y="490493"/>
            <a:ext cx="2987899" cy="2987899"/>
          </a:xfrm>
          <a:prstGeom prst="arc">
            <a:avLst>
              <a:gd name="adj1" fmla="val 14441841"/>
              <a:gd name="adj2" fmla="val 0"/>
            </a:avLst>
          </a:prstGeom>
          <a:ln w="127000" cap="rnd">
            <a:solidFill>
              <a:schemeClr val="accent4"/>
            </a:solidFill>
            <a:prstDash val="dash"/>
            <a:miter lim="800000"/>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AB68B410-F27A-82CF-9609-5C5331F9D9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5486400"/>
            <a:ext cx="2672863" cy="1371600"/>
          </a:xfrm>
          <a:custGeom>
            <a:avLst/>
            <a:gdLst>
              <a:gd name="connsiteX0" fmla="*/ 1721734 w 2672863"/>
              <a:gd name="connsiteY0" fmla="*/ 0 h 1371600"/>
              <a:gd name="connsiteX1" fmla="*/ 2564444 w 2672863"/>
              <a:gd name="connsiteY1" fmla="*/ 213382 h 1371600"/>
              <a:gd name="connsiteX2" fmla="*/ 2672863 w 2672863"/>
              <a:gd name="connsiteY2" fmla="*/ 279248 h 1371600"/>
              <a:gd name="connsiteX3" fmla="*/ 2672863 w 2672863"/>
              <a:gd name="connsiteY3" fmla="*/ 1371600 h 1371600"/>
              <a:gd name="connsiteX4" fmla="*/ 0 w 2672863"/>
              <a:gd name="connsiteY4" fmla="*/ 1371600 h 1371600"/>
              <a:gd name="connsiteX5" fmla="*/ 33268 w 2672863"/>
              <a:gd name="connsiteY5" fmla="*/ 1242216 h 1371600"/>
              <a:gd name="connsiteX6" fmla="*/ 1721734 w 2672863"/>
              <a:gd name="connsiteY6" fmla="*/ 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2863" h="1371600">
                <a:moveTo>
                  <a:pt x="1721734" y="0"/>
                </a:moveTo>
                <a:cubicBezTo>
                  <a:pt x="2026863" y="0"/>
                  <a:pt x="2313937" y="77299"/>
                  <a:pt x="2564444" y="213382"/>
                </a:cubicBezTo>
                <a:lnTo>
                  <a:pt x="2672863" y="279248"/>
                </a:lnTo>
                <a:lnTo>
                  <a:pt x="2672863" y="1371600"/>
                </a:lnTo>
                <a:lnTo>
                  <a:pt x="0" y="1371600"/>
                </a:lnTo>
                <a:lnTo>
                  <a:pt x="33268" y="1242216"/>
                </a:lnTo>
                <a:cubicBezTo>
                  <a:pt x="257110" y="522539"/>
                  <a:pt x="928399" y="0"/>
                  <a:pt x="172173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4" name="内容占位符 2">
            <a:extLst>
              <a:ext uri="{FF2B5EF4-FFF2-40B4-BE49-F238E27FC236}">
                <a16:creationId xmlns:a16="http://schemas.microsoft.com/office/drawing/2014/main" id="{ED929CE3-CF15-CD0A-DA7C-6F44CA7D555B}"/>
              </a:ext>
            </a:extLst>
          </p:cNvPr>
          <p:cNvSpPr txBox="1">
            <a:spLocks/>
          </p:cNvSpPr>
          <p:nvPr/>
        </p:nvSpPr>
        <p:spPr>
          <a:xfrm>
            <a:off x="174172" y="130629"/>
            <a:ext cx="11921972" cy="645064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ts val="6000"/>
              </a:lnSpc>
              <a:spcBef>
                <a:spcPts val="0"/>
              </a:spcBef>
              <a:spcAft>
                <a:spcPts val="0"/>
              </a:spcAft>
              <a:buClrTx/>
              <a:buSzTx/>
              <a:buFont typeface="Arial" panose="020B0604020202020204" pitchFamily="34" charset="0"/>
              <a:buNone/>
              <a:tabLst/>
              <a:defRPr/>
            </a:pPr>
            <a:r>
              <a:rPr kumimoji="0" lang="en-US" altLang="zh-CN" sz="4800" b="1" i="0" u="none" strike="noStrike" kern="1200" cap="none" spc="0" normalizeH="0" baseline="0" noProof="0" dirty="0">
                <a:ln>
                  <a:noFill/>
                </a:ln>
                <a:solidFill>
                  <a:srgbClr val="5B9BD5">
                    <a:lumMod val="50000"/>
                  </a:srgbClr>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r>
              <a:rPr kumimoji="0" lang="zh-CN" altLang="en-US" sz="4800" b="1" i="0" u="none" strike="noStrike" kern="1200" cap="none" spc="0" normalizeH="0" baseline="0" noProof="0" dirty="0">
                <a:ln>
                  <a:noFill/>
                </a:ln>
                <a:solidFill>
                  <a:srgbClr val="5B9BD5">
                    <a:lumMod val="50000"/>
                  </a:srgbClr>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马太福音三章</a:t>
            </a:r>
            <a:r>
              <a:rPr kumimoji="0" lang="en-US" altLang="zh-CN" sz="4800" b="1" i="0" u="none" strike="noStrike" kern="1200" cap="none" spc="0" normalizeH="0" baseline="0" noProof="0" dirty="0">
                <a:ln>
                  <a:noFill/>
                </a:ln>
                <a:solidFill>
                  <a:srgbClr val="5B9BD5">
                    <a:lumMod val="50000"/>
                  </a:srgbClr>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16~17</a:t>
            </a:r>
            <a:r>
              <a:rPr kumimoji="0" lang="zh-CN" altLang="en-US" sz="4800" b="1" i="0" u="none" strike="noStrike" kern="1200" cap="none" spc="0" normalizeH="0" baseline="0" noProof="0" dirty="0">
                <a:ln>
                  <a:noFill/>
                </a:ln>
                <a:solidFill>
                  <a:srgbClr val="5B9BD5">
                    <a:lumMod val="50000"/>
                  </a:srgbClr>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节</a:t>
            </a:r>
            <a:r>
              <a:rPr kumimoji="0" lang="en-US" altLang="zh-CN" sz="4800" b="1" i="0" u="none" strike="noStrike" kern="1200" cap="none" spc="0" normalizeH="0" baseline="0" noProof="0" dirty="0">
                <a:ln>
                  <a:noFill/>
                </a:ln>
                <a:solidFill>
                  <a:srgbClr val="5B9BD5">
                    <a:lumMod val="50000"/>
                  </a:srgbClr>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p>
          <a:p>
            <a:pPr marL="0" lvl="0" indent="0">
              <a:lnSpc>
                <a:spcPts val="6000"/>
              </a:lnSpc>
              <a:spcBef>
                <a:spcPts val="0"/>
              </a:spcBef>
              <a:buNone/>
              <a:defRPr/>
            </a:pPr>
            <a:r>
              <a:rPr lang="en-US"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16	</a:t>
            </a:r>
            <a:r>
              <a:rPr lang="zh-CN" altLang="en-US" sz="4800" b="1" dirty="0">
                <a:effectLst>
                  <a:glow rad="63500">
                    <a:srgbClr val="FFFFAF">
                      <a:alpha val="40000"/>
                    </a:srgbClr>
                  </a:glow>
                </a:effectLst>
                <a:highlight>
                  <a:srgbClr val="FFFBB3"/>
                </a:highlight>
                <a:latin typeface="Times New Roman" panose="02020603050405020304" pitchFamily="18" charset="0"/>
                <a:ea typeface="楷体" panose="02010609060101010101" pitchFamily="49" charset="-122"/>
                <a:cs typeface="Times New Roman" panose="02020603050405020304" pitchFamily="18" charset="0"/>
              </a:rPr>
              <a:t>耶稣</a:t>
            </a:r>
            <a:r>
              <a:rPr lang="zh-CN" altLang="en-US" sz="4800" b="1" dirty="0">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受了洗，刚从水里上来，天就忽然为祂开了，祂看见</a:t>
            </a:r>
            <a:r>
              <a:rPr lang="zh-CN" altLang="en-US" sz="4800" b="1" dirty="0">
                <a:effectLst>
                  <a:glow rad="63500">
                    <a:srgbClr val="FFFFAF">
                      <a:alpha val="40000"/>
                    </a:srgbClr>
                  </a:glow>
                </a:effectLst>
                <a:highlight>
                  <a:srgbClr val="FFFBB3"/>
                </a:highlight>
                <a:latin typeface="Times New Roman" panose="02020603050405020304" pitchFamily="18" charset="0"/>
                <a:ea typeface="楷体" panose="02010609060101010101" pitchFamily="49" charset="-122"/>
                <a:cs typeface="Times New Roman" panose="02020603050405020304" pitchFamily="18" charset="0"/>
              </a:rPr>
              <a:t>神的灵</a:t>
            </a:r>
            <a:r>
              <a:rPr lang="zh-CN" altLang="en-US" sz="4800" b="1" dirty="0">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好像鸽子降下，落在祂身上；</a:t>
            </a:r>
            <a:r>
              <a:rPr lang="en-US"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17 </a:t>
            </a:r>
            <a:r>
              <a:rPr lang="zh-CN" altLang="en-US" sz="4800" b="1" dirty="0">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就在这时，有声音从</a:t>
            </a:r>
            <a:r>
              <a:rPr lang="zh-CN" altLang="en-US" sz="4800" b="1" dirty="0">
                <a:effectLst>
                  <a:glow rad="63500">
                    <a:srgbClr val="FFFFAF">
                      <a:alpha val="40000"/>
                    </a:srgbClr>
                  </a:glow>
                </a:effectLst>
                <a:highlight>
                  <a:srgbClr val="FFFBB3"/>
                </a:highlight>
                <a:latin typeface="Times New Roman" panose="02020603050405020304" pitchFamily="18" charset="0"/>
                <a:ea typeface="楷体" panose="02010609060101010101" pitchFamily="49" charset="-122"/>
                <a:cs typeface="Times New Roman" panose="02020603050405020304" pitchFamily="18" charset="0"/>
              </a:rPr>
              <a:t>天上</a:t>
            </a:r>
            <a:r>
              <a:rPr lang="zh-CN" altLang="en-US" sz="4800" b="1" dirty="0">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传来，说：</a:t>
            </a:r>
            <a:r>
              <a:rPr lang="zh-CN" altLang="en-US" sz="4800" b="1" dirty="0">
                <a:solidFill>
                  <a:srgbClr val="FF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“这是我的爱子，我喜悦祂。”</a:t>
            </a:r>
            <a:endParaRPr lang="en-US" altLang="zh-CN" sz="4800" b="1" dirty="0">
              <a:solidFill>
                <a:srgbClr val="FF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30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3500"/>
              </a:lnSpc>
              <a:spcBef>
                <a:spcPts val="0"/>
              </a:spcBef>
              <a:buNone/>
              <a:defRPr/>
            </a:pPr>
            <a:r>
              <a:rPr lang="en-US" altLang="zh-CN" sz="3600" b="1" dirty="0">
                <a:solidFill>
                  <a:srgbClr val="5B9BD5">
                    <a:lumMod val="50000"/>
                  </a:srgbClr>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r>
              <a:rPr lang="zh-CN" altLang="zh-CN" sz="3600" b="1" dirty="0">
                <a:solidFill>
                  <a:srgbClr val="5B9BD5">
                    <a:lumMod val="50000"/>
                  </a:srgbClr>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a:solidFill>
                  <a:srgbClr val="5B9BD5">
                    <a:lumMod val="50000"/>
                  </a:srgbClr>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Matthew</a:t>
            </a:r>
            <a:r>
              <a:rPr lang="zh-CN" altLang="zh-CN" sz="3600" b="1" dirty="0">
                <a:solidFill>
                  <a:srgbClr val="5B9BD5">
                    <a:lumMod val="50000"/>
                  </a:srgbClr>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a:solidFill>
                  <a:srgbClr val="5B9BD5">
                    <a:lumMod val="50000"/>
                  </a:srgbClr>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3</a:t>
            </a:r>
            <a:r>
              <a:rPr lang="zh-CN" altLang="zh-CN" sz="3600" b="1" dirty="0">
                <a:solidFill>
                  <a:srgbClr val="5B9BD5">
                    <a:lumMod val="50000"/>
                  </a:srgbClr>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:1</a:t>
            </a:r>
            <a:r>
              <a:rPr lang="en-US" altLang="zh-CN" sz="3600" b="1" dirty="0">
                <a:solidFill>
                  <a:srgbClr val="5B9BD5">
                    <a:lumMod val="50000"/>
                  </a:srgbClr>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6~17</a:t>
            </a:r>
            <a:r>
              <a:rPr lang="zh-CN" altLang="zh-CN" sz="3600" b="1" dirty="0">
                <a:solidFill>
                  <a:srgbClr val="5B9BD5">
                    <a:lumMod val="50000"/>
                  </a:srgbClr>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a:solidFill>
                  <a:srgbClr val="5B9BD5">
                    <a:lumMod val="50000"/>
                  </a:srgbClr>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p>
          <a:p>
            <a:pPr marL="0" lvl="0" indent="0">
              <a:lnSpc>
                <a:spcPts val="3000"/>
              </a:lnSpc>
              <a:spcBef>
                <a:spcPts val="0"/>
              </a:spcBef>
              <a:buNone/>
              <a:defRPr/>
            </a:pPr>
            <a:r>
              <a:rPr lang="en-US" altLang="zh-CN" sz="3200" b="1" dirty="0">
                <a:solidFill>
                  <a:srgbClr val="C0000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16</a:t>
            </a:r>
            <a:r>
              <a:rPr lang="en-US" altLang="zh-CN" sz="32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As soon as Jesus was baptized, he went up out of the water. At that moment heaven was opened, and he saw the Spirit of God descending like a dove and alighting on him. </a:t>
            </a:r>
          </a:p>
          <a:p>
            <a:pPr marL="0" lvl="0" indent="0">
              <a:lnSpc>
                <a:spcPts val="3000"/>
              </a:lnSpc>
              <a:spcBef>
                <a:spcPts val="0"/>
              </a:spcBef>
              <a:buNone/>
              <a:defRPr/>
            </a:pPr>
            <a:r>
              <a:rPr lang="en-US" altLang="zh-CN" sz="3200" b="1" dirty="0">
                <a:solidFill>
                  <a:srgbClr val="C0000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17</a:t>
            </a:r>
            <a:r>
              <a:rPr lang="en-US" altLang="zh-CN" sz="32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And a voice from heaven said, “This is my Son, whom I love; with him I am well pleased.”</a:t>
            </a:r>
            <a:endParaRPr kumimoji="0" lang="en-US" altLang="zh-CN" sz="3200" b="1" i="0" u="none" strike="noStrike" kern="1200" cap="none" spc="0" normalizeH="0" baseline="0" noProof="0" dirty="0">
              <a:ln>
                <a:noFill/>
              </a:ln>
              <a:solidFill>
                <a:srgbClr val="000066"/>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225047270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7417" name="Rectangle 17416">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7419" name="Group 17418">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7420" name="Rectangle 17419">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21" name="Rectangle 17420">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423" name="Freeform: Shape 17422">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7425" name="Rectangle 17424">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7348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pic>
        <p:nvPicPr>
          <p:cNvPr id="17412" name="Picture 4" descr="威斯敏斯特小要理问答（一）（含音频视频） – 北美保守评论">
            <a:extLst>
              <a:ext uri="{FF2B5EF4-FFF2-40B4-BE49-F238E27FC236}">
                <a16:creationId xmlns:a16="http://schemas.microsoft.com/office/drawing/2014/main" id="{3AABD622-D7EF-4C56-06BA-CDC8D237896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2241" r="16055" b="-1"/>
          <a:stretch>
            <a:fillRect/>
          </a:stretch>
        </p:blipFill>
        <p:spPr bwMode="auto">
          <a:xfrm>
            <a:off x="625999" y="1601972"/>
            <a:ext cx="4495801" cy="3505200"/>
          </a:xfrm>
          <a:prstGeom prst="rect">
            <a:avLst/>
          </a:prstGeom>
          <a:noFill/>
          <a:extLst>
            <a:ext uri="{909E8E84-426E-40DD-AFC4-6F175D3DCCD1}">
              <a14:hiddenFill xmlns:a14="http://schemas.microsoft.com/office/drawing/2010/main">
                <a:solidFill>
                  <a:srgbClr val="FFFFFF"/>
                </a:solidFill>
              </a14:hiddenFill>
            </a:ext>
          </a:extLst>
        </p:spPr>
      </p:pic>
      <p:sp>
        <p:nvSpPr>
          <p:cNvPr id="4" name="内容占位符 2">
            <a:extLst>
              <a:ext uri="{FF2B5EF4-FFF2-40B4-BE49-F238E27FC236}">
                <a16:creationId xmlns:a16="http://schemas.microsoft.com/office/drawing/2014/main" id="{AB73C0F5-6900-49AE-C111-74522A48CDB7}"/>
              </a:ext>
            </a:extLst>
          </p:cNvPr>
          <p:cNvSpPr txBox="1">
            <a:spLocks/>
          </p:cNvSpPr>
          <p:nvPr/>
        </p:nvSpPr>
        <p:spPr>
          <a:xfrm>
            <a:off x="5121800" y="1499191"/>
            <a:ext cx="7070200" cy="436820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ts val="7000"/>
              </a:lnSpc>
              <a:spcBef>
                <a:spcPts val="0"/>
              </a:spcBef>
              <a:buNone/>
            </a:pPr>
            <a:r>
              <a:rPr lang="zh-CN" altLang="en-US" sz="6000" b="1" dirty="0">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威斯敏斯特</a:t>
            </a:r>
            <a:endParaRPr lang="en-US" altLang="zh-CN" sz="6000" b="1" dirty="0">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gn="ctr">
              <a:lnSpc>
                <a:spcPts val="7000"/>
              </a:lnSpc>
              <a:spcBef>
                <a:spcPts val="0"/>
              </a:spcBef>
              <a:buNone/>
            </a:pPr>
            <a:r>
              <a:rPr lang="zh-CN" altLang="en-US" sz="6000" b="1" dirty="0">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小要理问答</a:t>
            </a:r>
            <a:endParaRPr lang="en-US" altLang="zh-CN" sz="6000" b="1" dirty="0">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gn="ctr">
              <a:lnSpc>
                <a:spcPts val="4000"/>
              </a:lnSpc>
              <a:spcBef>
                <a:spcPts val="0"/>
              </a:spcBef>
              <a:buNone/>
            </a:pPr>
            <a:endParaRPr lang="en-US" altLang="zh-CN" sz="44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gn="ctr">
              <a:lnSpc>
                <a:spcPts val="3500"/>
              </a:lnSpc>
              <a:spcBef>
                <a:spcPts val="0"/>
              </a:spcBef>
              <a:buNone/>
            </a:pPr>
            <a:r>
              <a:rPr lang="en-US" altLang="zh-CN" sz="40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Wēisīmǐnsītè</a:t>
            </a:r>
            <a:r>
              <a:rPr lang="en-US" altLang="zh-CN" sz="40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40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xiǎo</a:t>
            </a:r>
            <a:r>
              <a:rPr lang="en-US" altLang="zh-CN" sz="40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40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yàolǐ</a:t>
            </a:r>
            <a:r>
              <a:rPr lang="en-US" altLang="zh-CN" sz="40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40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wèndá</a:t>
            </a:r>
            <a:endParaRPr lang="en-US" altLang="zh-CN" sz="40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gn="ctr">
              <a:lnSpc>
                <a:spcPts val="2000"/>
              </a:lnSpc>
              <a:spcBef>
                <a:spcPts val="0"/>
              </a:spcBef>
              <a:buNone/>
            </a:pPr>
            <a:endParaRPr lang="en-US" altLang="zh-CN" sz="44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gn="ctr">
              <a:lnSpc>
                <a:spcPts val="3500"/>
              </a:lnSpc>
              <a:spcBef>
                <a:spcPts val="0"/>
              </a:spcBef>
              <a:buNone/>
            </a:pPr>
            <a:r>
              <a:rPr lang="en-US" altLang="zh-CN" sz="3600" b="1" dirty="0">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Westminster Shorter Catechism</a:t>
            </a:r>
          </a:p>
        </p:txBody>
      </p:sp>
    </p:spTree>
    <p:extLst>
      <p:ext uri="{BB962C8B-B14F-4D97-AF65-F5344CB8AC3E}">
        <p14:creationId xmlns:p14="http://schemas.microsoft.com/office/powerpoint/2010/main" val="349724367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D996F2C-DFF1-BF9D-6A1D-56C7AF1E7F3C}"/>
            </a:ext>
          </a:extLst>
        </p:cNvPr>
        <p:cNvGrpSpPr/>
        <p:nvPr/>
      </p:nvGrpSpPr>
      <p:grpSpPr>
        <a:xfrm>
          <a:off x="0" y="0"/>
          <a:ext cx="0" cy="0"/>
          <a:chOff x="0" y="0"/>
          <a:chExt cx="0" cy="0"/>
        </a:xfrm>
      </p:grpSpPr>
      <p:sp useBgFill="1">
        <p:nvSpPr>
          <p:cNvPr id="12" name="Rectangle 11">
            <a:extLst>
              <a:ext uri="{FF2B5EF4-FFF2-40B4-BE49-F238E27FC236}">
                <a16:creationId xmlns:a16="http://schemas.microsoft.com/office/drawing/2014/main" id="{CE324618-7638-3964-7B0C-BE621CC4E9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4" name="Arc 13">
            <a:extLst>
              <a:ext uri="{FF2B5EF4-FFF2-40B4-BE49-F238E27FC236}">
                <a16:creationId xmlns:a16="http://schemas.microsoft.com/office/drawing/2014/main" id="{6308F6CA-ED39-EE3A-05EF-1242F7CE01E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3967198" flipH="1">
            <a:off x="8631348" y="490493"/>
            <a:ext cx="2987899" cy="2987899"/>
          </a:xfrm>
          <a:prstGeom prst="arc">
            <a:avLst>
              <a:gd name="adj1" fmla="val 14441841"/>
              <a:gd name="adj2" fmla="val 0"/>
            </a:avLst>
          </a:prstGeom>
          <a:ln w="127000" cap="rnd">
            <a:solidFill>
              <a:schemeClr val="accent4"/>
            </a:solidFill>
            <a:prstDash val="dash"/>
            <a:miter lim="800000"/>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2FA3F005-1371-E6D9-0930-08B5B165406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5486400"/>
            <a:ext cx="2672863" cy="1371600"/>
          </a:xfrm>
          <a:custGeom>
            <a:avLst/>
            <a:gdLst>
              <a:gd name="connsiteX0" fmla="*/ 1721734 w 2672863"/>
              <a:gd name="connsiteY0" fmla="*/ 0 h 1371600"/>
              <a:gd name="connsiteX1" fmla="*/ 2564444 w 2672863"/>
              <a:gd name="connsiteY1" fmla="*/ 213382 h 1371600"/>
              <a:gd name="connsiteX2" fmla="*/ 2672863 w 2672863"/>
              <a:gd name="connsiteY2" fmla="*/ 279248 h 1371600"/>
              <a:gd name="connsiteX3" fmla="*/ 2672863 w 2672863"/>
              <a:gd name="connsiteY3" fmla="*/ 1371600 h 1371600"/>
              <a:gd name="connsiteX4" fmla="*/ 0 w 2672863"/>
              <a:gd name="connsiteY4" fmla="*/ 1371600 h 1371600"/>
              <a:gd name="connsiteX5" fmla="*/ 33268 w 2672863"/>
              <a:gd name="connsiteY5" fmla="*/ 1242216 h 1371600"/>
              <a:gd name="connsiteX6" fmla="*/ 1721734 w 2672863"/>
              <a:gd name="connsiteY6" fmla="*/ 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2863" h="1371600">
                <a:moveTo>
                  <a:pt x="1721734" y="0"/>
                </a:moveTo>
                <a:cubicBezTo>
                  <a:pt x="2026863" y="0"/>
                  <a:pt x="2313937" y="77299"/>
                  <a:pt x="2564444" y="213382"/>
                </a:cubicBezTo>
                <a:lnTo>
                  <a:pt x="2672863" y="279248"/>
                </a:lnTo>
                <a:lnTo>
                  <a:pt x="2672863" y="1371600"/>
                </a:lnTo>
                <a:lnTo>
                  <a:pt x="0" y="1371600"/>
                </a:lnTo>
                <a:lnTo>
                  <a:pt x="33268" y="1242216"/>
                </a:lnTo>
                <a:cubicBezTo>
                  <a:pt x="257110" y="522539"/>
                  <a:pt x="928399" y="0"/>
                  <a:pt x="172173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7" name="内容占位符 2">
            <a:extLst>
              <a:ext uri="{FF2B5EF4-FFF2-40B4-BE49-F238E27FC236}">
                <a16:creationId xmlns:a16="http://schemas.microsoft.com/office/drawing/2014/main" id="{B27BE97F-B4F8-7E67-8DE7-9F82C19FE99C}"/>
              </a:ext>
            </a:extLst>
          </p:cNvPr>
          <p:cNvSpPr txBox="1">
            <a:spLocks/>
          </p:cNvSpPr>
          <p:nvPr/>
        </p:nvSpPr>
        <p:spPr>
          <a:xfrm>
            <a:off x="95857" y="228601"/>
            <a:ext cx="12096143" cy="635267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nSpc>
                <a:spcPts val="6000"/>
              </a:lnSpc>
              <a:spcBef>
                <a:spcPts val="0"/>
              </a:spcBef>
              <a:buNone/>
              <a:defRPr/>
            </a:pPr>
            <a:r>
              <a:rPr lang="zh-CN"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在同一个场景中， </a:t>
            </a:r>
            <a:endParaRPr lang="en-US"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6000"/>
              </a:lnSpc>
              <a:spcBef>
                <a:spcPts val="0"/>
              </a:spcBef>
              <a:buNone/>
              <a:defRPr/>
            </a:pPr>
            <a:r>
              <a:rPr lang="zh-CN"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圣父说话，圣子受洗，圣灵降下。</a:t>
            </a:r>
            <a:endParaRPr lang="en-US"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6000"/>
              </a:lnSpc>
              <a:spcBef>
                <a:spcPts val="0"/>
              </a:spcBef>
              <a:buNone/>
              <a:defRPr/>
            </a:pPr>
            <a:r>
              <a:rPr lang="zh-CN"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这说明祂们不是同一个位格的 三个名字或三种角色， 而是三个彼此有别的位格</a:t>
            </a:r>
            <a:r>
              <a:rPr lang="zh-CN" altLang="en-US"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endParaRPr lang="en-US" altLang="zh-CN" sz="4800" b="1" dirty="0">
              <a:solidFill>
                <a:srgbClr val="C0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3000"/>
              </a:lnSpc>
              <a:spcBef>
                <a:spcPts val="600"/>
              </a:spcBef>
              <a:buNone/>
              <a:defRPr/>
            </a:pPr>
            <a:r>
              <a:rPr lang="zh-CN"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Zài tóng yí ge chǎngjǐng zhōng, Shèngfù shuōhuà, Shèngzǐ shòuxǐ, Shènglíng jiàngxià. Zhè shuōmíng Tāmen bú shì tóng yí ge wèigé de sān ge míngzi huò sān zhǒng juésè, érshì sān ge bǐcǐ yǒubié de wèigé.</a:t>
            </a:r>
            <a:endPar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3000"/>
              </a:lnSpc>
              <a:spcBef>
                <a:spcPts val="0"/>
              </a:spcBef>
              <a:buNone/>
              <a:defRPr/>
            </a:pP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the same event, the Father speaks, the Son is baptized, and the Holy Spirit descends. </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3000"/>
              </a:lnSpc>
              <a:spcBef>
                <a:spcPts val="0"/>
              </a:spcBef>
              <a:buNone/>
              <a:defRPr/>
            </a:pPr>
            <a:r>
              <a:rPr lang="zh-CN"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This shows that They are not three names or three roles of the same person, but three distinct persons.</a:t>
            </a:r>
            <a:endParaRPr lang="en-US" altLang="zh-CN" sz="36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165584861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简约纯净花边线条边框高清背景（5张）,ppt图片- 51PPT模板网">
            <a:extLst>
              <a:ext uri="{FF2B5EF4-FFF2-40B4-BE49-F238E27FC236}">
                <a16:creationId xmlns:a16="http://schemas.microsoft.com/office/drawing/2014/main" id="{90A8FC23-AA4E-B2BE-B258-3E44CF04D42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extLst>
            <a:ext uri="{909E8E84-426E-40DD-AFC4-6F175D3DCCD1}">
              <a14:hiddenFill xmlns:a14="http://schemas.microsoft.com/office/drawing/2010/main">
                <a:solidFill>
                  <a:srgbClr val="FFFFFF"/>
                </a:solidFill>
              </a14:hiddenFill>
            </a:ext>
          </a:extLst>
        </p:spPr>
      </p:pic>
      <p:cxnSp>
        <p:nvCxnSpPr>
          <p:cNvPr id="5" name="直接连接符 4">
            <a:extLst>
              <a:ext uri="{FF2B5EF4-FFF2-40B4-BE49-F238E27FC236}">
                <a16:creationId xmlns:a16="http://schemas.microsoft.com/office/drawing/2014/main" id="{277FFA29-0178-E37F-213F-2C1FFFF2DEAB}"/>
              </a:ext>
            </a:extLst>
          </p:cNvPr>
          <p:cNvCxnSpPr>
            <a:cxnSpLocks/>
          </p:cNvCxnSpPr>
          <p:nvPr/>
        </p:nvCxnSpPr>
        <p:spPr>
          <a:xfrm flipV="1">
            <a:off x="1661375" y="1690688"/>
            <a:ext cx="8841346" cy="47960"/>
          </a:xfrm>
          <a:prstGeom prst="line">
            <a:avLst/>
          </a:prstGeom>
          <a:ln w="57150">
            <a:solidFill>
              <a:srgbClr val="00B050"/>
            </a:solidFill>
            <a:prstDash val="solid"/>
          </a:ln>
        </p:spPr>
        <p:style>
          <a:lnRef idx="1">
            <a:schemeClr val="accent1"/>
          </a:lnRef>
          <a:fillRef idx="0">
            <a:schemeClr val="accent1"/>
          </a:fillRef>
          <a:effectRef idx="0">
            <a:schemeClr val="accent1"/>
          </a:effectRef>
          <a:fontRef idx="minor">
            <a:schemeClr val="tx1"/>
          </a:fontRef>
        </p:style>
      </p:cxnSp>
      <p:sp>
        <p:nvSpPr>
          <p:cNvPr id="2" name="标题 1">
            <a:extLst>
              <a:ext uri="{FF2B5EF4-FFF2-40B4-BE49-F238E27FC236}">
                <a16:creationId xmlns:a16="http://schemas.microsoft.com/office/drawing/2014/main" id="{FD50ECDF-1493-701A-C572-C249FCE348AD}"/>
              </a:ext>
            </a:extLst>
          </p:cNvPr>
          <p:cNvSpPr>
            <a:spLocks noGrp="1"/>
          </p:cNvSpPr>
          <p:nvPr>
            <p:ph type="title"/>
          </p:nvPr>
        </p:nvSpPr>
        <p:spPr>
          <a:xfrm>
            <a:off x="838200" y="681037"/>
            <a:ext cx="10515600" cy="1009651"/>
          </a:xfrm>
        </p:spPr>
        <p:txBody>
          <a:bodyPr>
            <a:normAutofit/>
          </a:bodyPr>
          <a:lstStyle/>
          <a:p>
            <a:pPr algn="ctr"/>
            <a:r>
              <a:rPr lang="zh-CN" altLang="en-US" sz="5400" b="1" dirty="0">
                <a:solidFill>
                  <a:srgbClr val="E20071"/>
                </a:solidFill>
                <a:effectLst>
                  <a:glow rad="228600">
                    <a:srgbClr val="F9F6C3"/>
                  </a:glow>
                </a:effectLst>
                <a:latin typeface="Times New Roman" panose="02020603050405020304" pitchFamily="18" charset="0"/>
                <a:ea typeface="华文楷体" panose="02010600040101010101" pitchFamily="2" charset="-122"/>
                <a:cs typeface="Times New Roman" panose="02020603050405020304" pitchFamily="18" charset="0"/>
              </a:rPr>
              <a:t>上帝有三个位格</a:t>
            </a:r>
            <a:endParaRPr lang="en-AU" sz="5400" b="1" dirty="0">
              <a:solidFill>
                <a:srgbClr val="E20071"/>
              </a:solidFill>
              <a:effectLst>
                <a:glow rad="228600">
                  <a:srgbClr val="F9F6C3"/>
                </a:glow>
              </a:effectLst>
              <a:latin typeface="Times New Roman" panose="02020603050405020304" pitchFamily="18" charset="0"/>
              <a:ea typeface="华文楷体" panose="02010600040101010101" pitchFamily="2" charset="-122"/>
              <a:cs typeface="Times New Roman" panose="02020603050405020304" pitchFamily="18" charset="0"/>
            </a:endParaRPr>
          </a:p>
        </p:txBody>
      </p:sp>
      <p:sp>
        <p:nvSpPr>
          <p:cNvPr id="3" name="内容占位符 2">
            <a:extLst>
              <a:ext uri="{FF2B5EF4-FFF2-40B4-BE49-F238E27FC236}">
                <a16:creationId xmlns:a16="http://schemas.microsoft.com/office/drawing/2014/main" id="{794F9B65-8688-A3E8-7FEE-D28DF22756BF}"/>
              </a:ext>
            </a:extLst>
          </p:cNvPr>
          <p:cNvSpPr>
            <a:spLocks noGrp="1"/>
          </p:cNvSpPr>
          <p:nvPr>
            <p:ph idx="1"/>
          </p:nvPr>
        </p:nvSpPr>
        <p:spPr>
          <a:xfrm>
            <a:off x="1229932" y="1796603"/>
            <a:ext cx="10123867" cy="4380360"/>
          </a:xfrm>
        </p:spPr>
        <p:txBody>
          <a:bodyPr/>
          <a:lstStyle/>
          <a:p>
            <a:pPr marL="0" indent="0" algn="ctr">
              <a:buNone/>
            </a:pPr>
            <a:r>
              <a:rPr lang="zh-CN" altLang="en-US" sz="4400" b="1" dirty="0">
                <a:latin typeface="Times New Roman" panose="02020603050405020304" pitchFamily="18" charset="0"/>
                <a:ea typeface="华文楷体" panose="02010600040101010101" pitchFamily="2" charset="-122"/>
                <a:cs typeface="Times New Roman" panose="02020603050405020304" pitchFamily="18" charset="0"/>
              </a:rPr>
              <a:t>只有一位上帝  祂有三个位格</a:t>
            </a:r>
            <a:endParaRPr lang="en-AU" altLang="zh-CN" sz="4400" b="1" dirty="0">
              <a:latin typeface="Times New Roman" panose="02020603050405020304" pitchFamily="18" charset="0"/>
              <a:ea typeface="华文楷体" panose="02010600040101010101" pitchFamily="2" charset="-122"/>
              <a:cs typeface="Times New Roman" panose="02020603050405020304" pitchFamily="18" charset="0"/>
            </a:endParaRPr>
          </a:p>
          <a:p>
            <a:pPr marL="0" indent="0" algn="ctr">
              <a:buNone/>
            </a:pPr>
            <a:r>
              <a:rPr lang="zh-CN" altLang="en-US" sz="4400" b="1" dirty="0">
                <a:latin typeface="Times New Roman" panose="02020603050405020304" pitchFamily="18" charset="0"/>
                <a:ea typeface="华文楷体" panose="02010600040101010101" pitchFamily="2" charset="-122"/>
                <a:cs typeface="Times New Roman" panose="02020603050405020304" pitchFamily="18" charset="0"/>
              </a:rPr>
              <a:t>圣父圣子圣灵  同质同权同荣</a:t>
            </a:r>
            <a:endParaRPr lang="en-AU" altLang="zh-CN" sz="4400" b="1" dirty="0">
              <a:latin typeface="Times New Roman" panose="02020603050405020304" pitchFamily="18" charset="0"/>
              <a:ea typeface="华文楷体" panose="02010600040101010101" pitchFamily="2" charset="-122"/>
              <a:cs typeface="Times New Roman" panose="02020603050405020304" pitchFamily="18" charset="0"/>
            </a:endParaRPr>
          </a:p>
          <a:p>
            <a:pPr marL="0" indent="0" algn="ctr">
              <a:buNone/>
            </a:pPr>
            <a:r>
              <a:rPr lang="zh-CN" altLang="en-US" sz="4400" b="1" dirty="0">
                <a:latin typeface="Times New Roman" panose="02020603050405020304" pitchFamily="18" charset="0"/>
                <a:ea typeface="华文楷体" panose="02010600040101010101" pitchFamily="2" charset="-122"/>
                <a:cs typeface="Times New Roman" panose="02020603050405020304" pitchFamily="18" charset="0"/>
              </a:rPr>
              <a:t>理智情感意志  三个位格皆有</a:t>
            </a:r>
            <a:endParaRPr lang="en-AU" altLang="zh-CN" sz="4400" dirty="0"/>
          </a:p>
          <a:p>
            <a:pPr marL="0" indent="0" algn="ctr">
              <a:buNone/>
            </a:pPr>
            <a:r>
              <a:rPr lang="zh-CN" altLang="en-US" sz="4400" b="1" dirty="0">
                <a:latin typeface="Times New Roman" panose="02020603050405020304" pitchFamily="18" charset="0"/>
                <a:ea typeface="华文楷体" panose="02010600040101010101" pitchFamily="2" charset="-122"/>
                <a:cs typeface="Times New Roman" panose="02020603050405020304" pitchFamily="18" charset="0"/>
              </a:rPr>
              <a:t>圣父不是圣子  圣子不是圣灵</a:t>
            </a:r>
            <a:endParaRPr lang="en-AU" altLang="zh-CN" sz="4400" b="1" dirty="0">
              <a:latin typeface="Times New Roman" panose="02020603050405020304" pitchFamily="18" charset="0"/>
              <a:ea typeface="华文楷体" panose="02010600040101010101" pitchFamily="2" charset="-122"/>
              <a:cs typeface="Times New Roman" panose="02020603050405020304" pitchFamily="18" charset="0"/>
            </a:endParaRPr>
          </a:p>
          <a:p>
            <a:pPr marL="0" indent="0" algn="ctr">
              <a:buNone/>
            </a:pPr>
            <a:r>
              <a:rPr lang="zh-CN" altLang="en-US" sz="4400" b="1" dirty="0">
                <a:latin typeface="Times New Roman" panose="02020603050405020304" pitchFamily="18" charset="0"/>
                <a:ea typeface="华文楷体" panose="02010600040101010101" pitchFamily="2" charset="-122"/>
                <a:cs typeface="Times New Roman" panose="02020603050405020304" pitchFamily="18" charset="0"/>
              </a:rPr>
              <a:t>圣灵不是圣父  三个位格不混</a:t>
            </a:r>
            <a:endParaRPr lang="en-AU" altLang="zh-CN" sz="4400" b="1" dirty="0">
              <a:latin typeface="Times New Roman" panose="02020603050405020304" pitchFamily="18" charset="0"/>
              <a:ea typeface="华文楷体" panose="02010600040101010101" pitchFamily="2" charset="-122"/>
              <a:cs typeface="Times New Roman" panose="02020603050405020304" pitchFamily="18" charset="0"/>
            </a:endParaRPr>
          </a:p>
          <a:p>
            <a:pPr marL="0" indent="0" algn="ctr">
              <a:buNone/>
            </a:pPr>
            <a:r>
              <a:rPr lang="zh-CN" altLang="en-US" sz="4400" b="1" dirty="0">
                <a:latin typeface="Times New Roman" panose="02020603050405020304" pitchFamily="18" charset="0"/>
                <a:ea typeface="华文楷体" panose="02010600040101010101" pitchFamily="2" charset="-122"/>
                <a:cs typeface="Times New Roman" panose="02020603050405020304" pitchFamily="18" charset="0"/>
              </a:rPr>
              <a:t>彼此永远有别  却不彼此分离</a:t>
            </a:r>
            <a:endParaRPr lang="en-AU" altLang="zh-CN" sz="4400" b="1" dirty="0">
              <a:latin typeface="Times New Roman" panose="02020603050405020304" pitchFamily="18" charset="0"/>
              <a:ea typeface="华文楷体" panose="02010600040101010101" pitchFamily="2" charset="-122"/>
              <a:cs typeface="Times New Roman" panose="02020603050405020304" pitchFamily="18" charset="0"/>
            </a:endParaRPr>
          </a:p>
        </p:txBody>
      </p:sp>
      <p:pic>
        <p:nvPicPr>
          <p:cNvPr id="4" name="Picture 2" descr="威斯敏斯德信条-第二章第十三课【论上帝和三位一体】">
            <a:extLst>
              <a:ext uri="{FF2B5EF4-FFF2-40B4-BE49-F238E27FC236}">
                <a16:creationId xmlns:a16="http://schemas.microsoft.com/office/drawing/2014/main" id="{9656FB32-A8DD-1EDA-F588-AE54C894F7CF}"/>
              </a:ext>
            </a:extLst>
          </p:cNvPr>
          <p:cNvPicPr>
            <a:picLocks noChangeAspect="1" noChangeArrowheads="1"/>
          </p:cNvPicPr>
          <p:nvPr/>
        </p:nvPicPr>
        <p:blipFill rotWithShape="1">
          <a:blip r:embed="rId3">
            <a:duotone>
              <a:schemeClr val="accent2">
                <a:shade val="45000"/>
                <a:satMod val="135000"/>
              </a:schemeClr>
              <a:prstClr val="white"/>
            </a:duotone>
            <a:extLst>
              <a:ext uri="{28A0092B-C50C-407E-A947-70E740481C1C}">
                <a14:useLocalDpi xmlns:a14="http://schemas.microsoft.com/office/drawing/2010/main" val="0"/>
              </a:ext>
            </a:extLst>
          </a:blip>
          <a:srcRect r="1141"/>
          <a:stretch/>
        </p:blipFill>
        <p:spPr bwMode="auto">
          <a:xfrm>
            <a:off x="776145" y="3214090"/>
            <a:ext cx="1912128" cy="1545385"/>
          </a:xfrm>
          <a:prstGeom prst="rect">
            <a:avLst/>
          </a:prstGeom>
          <a:noFill/>
          <a:extLst>
            <a:ext uri="{909E8E84-426E-40DD-AFC4-6F175D3DCCD1}">
              <a14:hiddenFill xmlns:a14="http://schemas.microsoft.com/office/drawing/2010/main">
                <a:solidFill>
                  <a:srgbClr val="FFFFFF"/>
                </a:solidFill>
              </a14:hiddenFill>
            </a:ext>
          </a:extLst>
        </p:spPr>
      </p:pic>
      <p:sp>
        <p:nvSpPr>
          <p:cNvPr id="7" name="内容占位符 2">
            <a:extLst>
              <a:ext uri="{FF2B5EF4-FFF2-40B4-BE49-F238E27FC236}">
                <a16:creationId xmlns:a16="http://schemas.microsoft.com/office/drawing/2014/main" id="{0A307B4D-2792-F1A3-8F06-724A0CACEC5B}"/>
              </a:ext>
            </a:extLst>
          </p:cNvPr>
          <p:cNvSpPr txBox="1">
            <a:spLocks/>
          </p:cNvSpPr>
          <p:nvPr/>
        </p:nvSpPr>
        <p:spPr>
          <a:xfrm>
            <a:off x="0" y="6329966"/>
            <a:ext cx="11468637" cy="52803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ts val="3000"/>
              </a:lnSpc>
              <a:spcBef>
                <a:spcPts val="0"/>
              </a:spcBef>
              <a:buNone/>
            </a:pPr>
            <a:r>
              <a:rPr lang="zh-CN" altLang="zh-CN" dirty="0"/>
              <a:t>⭐</a:t>
            </a:r>
            <a:r>
              <a:rPr lang="en-US" altLang="zh-CN" dirty="0"/>
              <a:t> </a:t>
            </a:r>
            <a:r>
              <a:rPr lang="zh-CN" altLang="en-US" b="1" dirty="0">
                <a:latin typeface="Times New Roman" panose="02020603050405020304" pitchFamily="18" charset="0"/>
                <a:ea typeface="楷体" panose="02010609060101010101" pitchFamily="49" charset="-122"/>
                <a:cs typeface="Times New Roman" panose="02020603050405020304" pitchFamily="18" charset="0"/>
              </a:rPr>
              <a:t>本周挑战 </a:t>
            </a:r>
            <a:r>
              <a:rPr lang="zh-CN" altLang="zh-CN" dirty="0"/>
              <a:t>⭐</a:t>
            </a:r>
            <a:r>
              <a:rPr lang="zh-CN" altLang="en-US" b="1" dirty="0">
                <a:latin typeface="Times New Roman" panose="02020603050405020304" pitchFamily="18" charset="0"/>
                <a:ea typeface="楷体" panose="02010609060101010101" pitchFamily="49" charset="-122"/>
                <a:cs typeface="Times New Roman" panose="02020603050405020304" pitchFamily="18" charset="0"/>
              </a:rPr>
              <a:t>每天诵读</a:t>
            </a:r>
            <a:r>
              <a:rPr lang="zh-CN" altLang="zh-CN" dirty="0"/>
              <a:t>⭐ </a:t>
            </a:r>
            <a:r>
              <a:rPr lang="zh-CN" altLang="en-US" b="1" dirty="0">
                <a:latin typeface="Times New Roman" panose="02020603050405020304" pitchFamily="18" charset="0"/>
                <a:ea typeface="楷体" panose="02010609060101010101" pitchFamily="49" charset="-122"/>
                <a:cs typeface="Times New Roman" panose="02020603050405020304" pitchFamily="18" charset="0"/>
              </a:rPr>
              <a:t>（</a:t>
            </a:r>
            <a:r>
              <a:rPr lang="zh-CN" altLang="zh-CN" dirty="0"/>
              <a:t>🏅</a:t>
            </a:r>
            <a:r>
              <a:rPr lang="zh-CN" altLang="en-US" b="1" dirty="0">
                <a:latin typeface="Times New Roman" panose="02020603050405020304" pitchFamily="18" charset="0"/>
                <a:ea typeface="楷体" panose="02010609060101010101" pitchFamily="49" charset="-122"/>
                <a:cs typeface="Times New Roman" panose="02020603050405020304" pitchFamily="18" charset="0"/>
              </a:rPr>
              <a:t>完成挑战奖励：</a:t>
            </a:r>
            <a:r>
              <a:rPr lang="en-US" altLang="zh-CN" b="1" dirty="0">
                <a:latin typeface="Times New Roman" panose="02020603050405020304" pitchFamily="18" charset="0"/>
                <a:ea typeface="楷体" panose="02010609060101010101" pitchFamily="49" charset="-122"/>
                <a:cs typeface="Times New Roman" panose="02020603050405020304" pitchFamily="18" charset="0"/>
              </a:rPr>
              <a:t>100M</a:t>
            </a:r>
            <a:r>
              <a:rPr lang="zh-CN" altLang="en-US" b="1" dirty="0">
                <a:latin typeface="Times New Roman" panose="02020603050405020304" pitchFamily="18" charset="0"/>
                <a:ea typeface="楷体" panose="02010609060101010101" pitchFamily="49" charset="-122"/>
                <a:cs typeface="Times New Roman" panose="02020603050405020304" pitchFamily="18" charset="0"/>
              </a:rPr>
              <a:t>）</a:t>
            </a:r>
            <a:endParaRPr lang="en-US" altLang="zh-CN" sz="3200" b="1" dirty="0">
              <a:solidFill>
                <a:srgbClr val="000066"/>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320899782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C379983B-C9B9-1ED6-278B-E8CEE36292EC}"/>
            </a:ext>
          </a:extLst>
        </p:cNvPr>
        <p:cNvGrpSpPr/>
        <p:nvPr/>
      </p:nvGrpSpPr>
      <p:grpSpPr>
        <a:xfrm>
          <a:off x="0" y="0"/>
          <a:ext cx="0" cy="0"/>
          <a:chOff x="0" y="0"/>
          <a:chExt cx="0" cy="0"/>
        </a:xfrm>
      </p:grpSpPr>
      <p:sp useBgFill="1">
        <p:nvSpPr>
          <p:cNvPr id="15" name="Rectangle 14">
            <a:extLst>
              <a:ext uri="{FF2B5EF4-FFF2-40B4-BE49-F238E27FC236}">
                <a16:creationId xmlns:a16="http://schemas.microsoft.com/office/drawing/2014/main" id="{3F694CB3-E070-4368-473B-92123CE2A8D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7" name="Freeform: Shape 16">
            <a:extLst>
              <a:ext uri="{FF2B5EF4-FFF2-40B4-BE49-F238E27FC236}">
                <a16:creationId xmlns:a16="http://schemas.microsoft.com/office/drawing/2014/main" id="{940F7CCE-B69C-79AD-62EF-542E738A6F5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21732" y="321733"/>
            <a:ext cx="11546828" cy="6214534"/>
          </a:xfrm>
          <a:custGeom>
            <a:avLst/>
            <a:gdLst>
              <a:gd name="connsiteX0" fmla="*/ 0 w 11546828"/>
              <a:gd name="connsiteY0" fmla="*/ 0 h 6214534"/>
              <a:gd name="connsiteX1" fmla="*/ 7965430 w 11546828"/>
              <a:gd name="connsiteY1" fmla="*/ 0 h 6214534"/>
              <a:gd name="connsiteX2" fmla="*/ 7965430 w 11546828"/>
              <a:gd name="connsiteY2" fmla="*/ 1786 h 6214534"/>
              <a:gd name="connsiteX3" fmla="*/ 11546828 w 11546828"/>
              <a:gd name="connsiteY3" fmla="*/ 1786 h 6214534"/>
              <a:gd name="connsiteX4" fmla="*/ 11546828 w 11546828"/>
              <a:gd name="connsiteY4" fmla="*/ 2866740 h 6214534"/>
              <a:gd name="connsiteX5" fmla="*/ 11225095 w 11546828"/>
              <a:gd name="connsiteY5" fmla="*/ 3179536 h 6214534"/>
              <a:gd name="connsiteX6" fmla="*/ 11225095 w 11546828"/>
              <a:gd name="connsiteY6" fmla="*/ 301542 h 6214534"/>
              <a:gd name="connsiteX7" fmla="*/ 320042 w 11546828"/>
              <a:gd name="connsiteY7" fmla="*/ 301542 h 6214534"/>
              <a:gd name="connsiteX8" fmla="*/ 320042 w 11546828"/>
              <a:gd name="connsiteY8" fmla="*/ 5909424 h 6214534"/>
              <a:gd name="connsiteX9" fmla="*/ 8417210 w 11546828"/>
              <a:gd name="connsiteY9" fmla="*/ 5909424 h 6214534"/>
              <a:gd name="connsiteX10" fmla="*/ 8103383 w 11546828"/>
              <a:gd name="connsiteY10" fmla="*/ 6214534 h 6214534"/>
              <a:gd name="connsiteX11" fmla="*/ 7222929 w 11546828"/>
              <a:gd name="connsiteY11" fmla="*/ 6214534 h 6214534"/>
              <a:gd name="connsiteX12" fmla="*/ 7222929 w 11546828"/>
              <a:gd name="connsiteY12" fmla="*/ 6212748 h 6214534"/>
              <a:gd name="connsiteX13" fmla="*/ 0 w 11546828"/>
              <a:gd name="connsiteY13" fmla="*/ 6212748 h 621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46828" h="6214534">
                <a:moveTo>
                  <a:pt x="0" y="0"/>
                </a:moveTo>
                <a:lnTo>
                  <a:pt x="7965430" y="0"/>
                </a:lnTo>
                <a:lnTo>
                  <a:pt x="7965430" y="1786"/>
                </a:lnTo>
                <a:lnTo>
                  <a:pt x="11546828" y="1786"/>
                </a:lnTo>
                <a:lnTo>
                  <a:pt x="11546828" y="2866740"/>
                </a:lnTo>
                <a:lnTo>
                  <a:pt x="11225095" y="3179536"/>
                </a:lnTo>
                <a:lnTo>
                  <a:pt x="11225095" y="301542"/>
                </a:lnTo>
                <a:lnTo>
                  <a:pt x="320042" y="301542"/>
                </a:lnTo>
                <a:lnTo>
                  <a:pt x="320042" y="5909424"/>
                </a:lnTo>
                <a:lnTo>
                  <a:pt x="8417210" y="5909424"/>
                </a:lnTo>
                <a:lnTo>
                  <a:pt x="8103383" y="6214534"/>
                </a:lnTo>
                <a:lnTo>
                  <a:pt x="7222929" y="6214534"/>
                </a:lnTo>
                <a:lnTo>
                  <a:pt x="7222929" y="6212748"/>
                </a:lnTo>
                <a:lnTo>
                  <a:pt x="0" y="6212748"/>
                </a:lnTo>
                <a:close/>
              </a:path>
            </a:pathLst>
          </a:custGeom>
          <a:solidFill>
            <a:schemeClr val="tx1">
              <a:lumMod val="50000"/>
              <a:lumOff val="5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Right Triangle 18">
            <a:extLst>
              <a:ext uri="{FF2B5EF4-FFF2-40B4-BE49-F238E27FC236}">
                <a16:creationId xmlns:a16="http://schemas.microsoft.com/office/drawing/2014/main" id="{22F2F056-FACB-0769-7D32-34ED8DC7D53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576720" y="3335867"/>
            <a:ext cx="329184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等线" panose="020F0502020204030204"/>
              <a:ea typeface="+mn-ea"/>
              <a:cs typeface="+mn-cs"/>
            </a:endParaRPr>
          </a:p>
        </p:txBody>
      </p:sp>
      <p:sp>
        <p:nvSpPr>
          <p:cNvPr id="11" name="内容占位符 2">
            <a:extLst>
              <a:ext uri="{FF2B5EF4-FFF2-40B4-BE49-F238E27FC236}">
                <a16:creationId xmlns:a16="http://schemas.microsoft.com/office/drawing/2014/main" id="{5C96D915-CAE5-ABCE-CF5F-CA5DBB08AF96}"/>
              </a:ext>
            </a:extLst>
          </p:cNvPr>
          <p:cNvSpPr txBox="1">
            <a:spLocks/>
          </p:cNvSpPr>
          <p:nvPr/>
        </p:nvSpPr>
        <p:spPr>
          <a:xfrm>
            <a:off x="528034" y="321733"/>
            <a:ext cx="11662258" cy="6383866"/>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ts val="6000"/>
              </a:lnSpc>
              <a:spcBef>
                <a:spcPts val="0"/>
              </a:spcBef>
              <a:spcAft>
                <a:spcPts val="0"/>
              </a:spcAft>
              <a:buClrTx/>
              <a:buSzTx/>
              <a:buFont typeface="Arial" panose="020B0604020202020204" pitchFamily="34" charset="0"/>
              <a:buNone/>
              <a:tabLst/>
              <a:defRPr/>
            </a:pPr>
            <a:r>
              <a:rPr kumimoji="0" lang="zh-CN" altLang="en-US" sz="44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威斯敏斯特小要理问答</a:t>
            </a:r>
            <a:r>
              <a:rPr kumimoji="0" lang="en-US" altLang="zh-CN" sz="44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r>
              <a:rPr kumimoji="0" lang="zh-CN" altLang="en-US" sz="44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第六问</a:t>
            </a:r>
            <a:endParaRPr kumimoji="0" lang="en-US" altLang="zh-CN" sz="44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2500"/>
              </a:lnSpc>
              <a:spcBef>
                <a:spcPts val="0"/>
              </a:spcBef>
              <a:spcAft>
                <a:spcPts val="0"/>
              </a:spcAft>
              <a:buClrTx/>
              <a:buSzTx/>
              <a:buFont typeface="Arial" panose="020B0604020202020204" pitchFamily="34" charset="0"/>
              <a:buNone/>
              <a:tabLst/>
              <a:defRPr/>
            </a:pP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Wēisīmǐnsītè</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xiǎo</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yàolǐ</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wèndá</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dì</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liù</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wèn</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p>
          <a:p>
            <a:pPr marL="0" marR="0" lvl="0" indent="0" algn="l" defTabSz="914400" rtl="0" eaLnBrk="1" fontAlgn="auto" latinLnBrk="0" hangingPunct="1">
              <a:lnSpc>
                <a:spcPts val="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6000"/>
              </a:lnSpc>
              <a:spcBef>
                <a:spcPts val="600"/>
              </a:spcBef>
              <a:spcAft>
                <a:spcPts val="0"/>
              </a:spcAft>
              <a:buClrTx/>
              <a:buSzTx/>
              <a:buFont typeface="Arial" panose="020B0604020202020204" pitchFamily="34" charset="0"/>
              <a:buNone/>
              <a:tabLst/>
              <a:defRPr/>
            </a:pPr>
            <a:r>
              <a:rPr kumimoji="0" lang="zh-CN" altLang="en-US" sz="4400" b="1" i="0" u="none" strike="noStrike" kern="1200" cap="none" spc="0" normalizeH="0" baseline="0" noProof="0" dirty="0">
                <a:ln>
                  <a:noFill/>
                </a:ln>
                <a:solidFill>
                  <a:srgbClr val="000066"/>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上帝有几个位格？</a:t>
            </a:r>
            <a:endParaRPr kumimoji="0" lang="en-US" altLang="zh-CN" sz="4400" b="1" i="0" u="none" strike="noStrike" kern="1200" cap="none" spc="0" normalizeH="0" baseline="0" noProof="0" dirty="0">
              <a:ln>
                <a:noFill/>
              </a:ln>
              <a:solidFill>
                <a:srgbClr val="000066"/>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2500"/>
              </a:lnSpc>
              <a:spcBef>
                <a:spcPts val="0"/>
              </a:spcBef>
              <a:spcAft>
                <a:spcPts val="0"/>
              </a:spcAft>
              <a:buClrTx/>
              <a:buSzTx/>
              <a:buFont typeface="Arial" panose="020B0604020202020204" pitchFamily="34" charset="0"/>
              <a:buNone/>
              <a:tabLst/>
              <a:defRPr/>
            </a:pP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Shàngdì</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yǒu</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jǐ</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ge</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wèigé</a:t>
            </a:r>
            <a:r>
              <a:rPr kumimoji="0" lang="zh-CN" altLang="en-US"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5500"/>
              </a:lnSpc>
              <a:spcBef>
                <a:spcPts val="0"/>
              </a:spcBef>
              <a:spcAft>
                <a:spcPts val="0"/>
              </a:spcAft>
              <a:buClrTx/>
              <a:buSzTx/>
              <a:buFont typeface="Arial" panose="020B0604020202020204" pitchFamily="34" charset="0"/>
              <a:buNone/>
              <a:tabLst/>
              <a:defRPr/>
            </a:pPr>
            <a:r>
              <a:rPr kumimoji="0" lang="zh-CN" altLang="en-US" sz="44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上帝有三个位格：圣父、圣子、圣灵；</a:t>
            </a:r>
            <a:endParaRPr kumimoji="0" lang="en-US" altLang="zh-CN" sz="44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5500"/>
              </a:lnSpc>
              <a:spcBef>
                <a:spcPts val="0"/>
              </a:spcBef>
              <a:spcAft>
                <a:spcPts val="0"/>
              </a:spcAft>
              <a:buClrTx/>
              <a:buSzTx/>
              <a:buFont typeface="Arial" panose="020B0604020202020204" pitchFamily="34" charset="0"/>
              <a:buNone/>
              <a:tabLst/>
              <a:defRPr/>
            </a:pPr>
            <a:r>
              <a:rPr kumimoji="0" lang="zh-CN" altLang="en-US" sz="44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这三个位格是同一位上帝，同质、同权、同荣。</a:t>
            </a:r>
            <a:endParaRPr kumimoji="0" lang="en-US" altLang="zh-CN" sz="44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2500"/>
              </a:lnSpc>
              <a:spcBef>
                <a:spcPts val="0"/>
              </a:spcBef>
              <a:spcAft>
                <a:spcPts val="0"/>
              </a:spcAft>
              <a:buClrTx/>
              <a:buSzTx/>
              <a:buFont typeface="Arial" panose="020B0604020202020204" pitchFamily="34" charset="0"/>
              <a:buNone/>
              <a:tabLst/>
              <a:defRPr/>
            </a:pP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Shàngdì</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yǒu</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sān</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ge</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wèigé</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Shèngfù</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Shèngzǐ</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Shènglíng</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p>
          <a:p>
            <a:pPr marL="0" lvl="0" indent="0">
              <a:lnSpc>
                <a:spcPts val="2500"/>
              </a:lnSpc>
              <a:spcBef>
                <a:spcPts val="0"/>
              </a:spcBef>
              <a:buNone/>
              <a:defRPr/>
            </a:pP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Zhè</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sān</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ge</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wèigé</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shì</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tóng</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zh-CN"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yí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wèi</a:t>
            </a:r>
            <a:r>
              <a:rPr lang="en-US" altLang="zh-CN" sz="30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0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Shàngdì</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tóngzhì</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tóngquán</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tóngróng</a:t>
            </a:r>
            <a:r>
              <a:rPr kumimoji="0" lang="en-US" altLang="zh-CN" sz="3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p>
          <a:p>
            <a:pPr marL="0" marR="0" lvl="0" indent="0" algn="l" defTabSz="914400" rtl="0" eaLnBrk="1" fontAlgn="auto" latinLnBrk="0" hangingPunct="1">
              <a:lnSpc>
                <a:spcPts val="10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10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2500"/>
              </a:lnSpc>
              <a:spcBef>
                <a:spcPts val="0"/>
              </a:spcBef>
              <a:spcAft>
                <a:spcPts val="0"/>
              </a:spcAft>
              <a:buClrTx/>
              <a:buSzTx/>
              <a:buFont typeface="Arial" panose="020B0604020202020204" pitchFamily="34" charset="0"/>
              <a:buNone/>
              <a:tabLst/>
              <a:defRPr/>
            </a:pPr>
            <a:r>
              <a:rPr kumimoji="0" lang="en-US" altLang="zh-CN" sz="30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Q. 6. How many persons are there in the Godhead?</a:t>
            </a:r>
          </a:p>
          <a:p>
            <a:pPr marL="0" marR="0" lvl="0" indent="0" algn="l" defTabSz="914400" rtl="0" eaLnBrk="1" fontAlgn="auto" latinLnBrk="0" hangingPunct="1">
              <a:lnSpc>
                <a:spcPts val="2500"/>
              </a:lnSpc>
              <a:spcBef>
                <a:spcPts val="0"/>
              </a:spcBef>
              <a:spcAft>
                <a:spcPts val="0"/>
              </a:spcAft>
              <a:buClrTx/>
              <a:buSzTx/>
              <a:buFont typeface="Arial" panose="020B0604020202020204" pitchFamily="34" charset="0"/>
              <a:buNone/>
              <a:tabLst/>
              <a:defRPr/>
            </a:pPr>
            <a:r>
              <a:rPr kumimoji="0" lang="en-US" altLang="zh-CN" sz="3000" b="1" i="0" u="none" strike="noStrike" kern="1200" cap="none" spc="0" normalizeH="0" baseline="0" noProof="0" dirty="0">
                <a:ln>
                  <a:noFill/>
                </a:ln>
                <a:solidFill>
                  <a:srgbClr val="7030A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 There are three persons in the Godhead; the Father, the Son, and the Holy Ghost; and these three are one God, the same in substance, equal in power and glory.</a:t>
            </a:r>
          </a:p>
        </p:txBody>
      </p:sp>
    </p:spTree>
    <p:extLst>
      <p:ext uri="{BB962C8B-B14F-4D97-AF65-F5344CB8AC3E}">
        <p14:creationId xmlns:p14="http://schemas.microsoft.com/office/powerpoint/2010/main" val="379933094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28" name="Rectangle 70">
            <a:extLst>
              <a:ext uri="{FF2B5EF4-FFF2-40B4-BE49-F238E27FC236}">
                <a16:creationId xmlns:a16="http://schemas.microsoft.com/office/drawing/2014/main" id="{22F15A2D-2324-487D-A02A-BF46C5C580E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029" name="Freeform: Shape 72">
            <a:extLst>
              <a:ext uri="{FF2B5EF4-FFF2-40B4-BE49-F238E27FC236}">
                <a16:creationId xmlns:a16="http://schemas.microsoft.com/office/drawing/2014/main" id="{17A7F34E-D418-47E2-9F86-2C45BBC3121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21732" y="321733"/>
            <a:ext cx="11546828" cy="6214534"/>
          </a:xfrm>
          <a:custGeom>
            <a:avLst/>
            <a:gdLst>
              <a:gd name="connsiteX0" fmla="*/ 0 w 11546828"/>
              <a:gd name="connsiteY0" fmla="*/ 0 h 6214534"/>
              <a:gd name="connsiteX1" fmla="*/ 7965430 w 11546828"/>
              <a:gd name="connsiteY1" fmla="*/ 0 h 6214534"/>
              <a:gd name="connsiteX2" fmla="*/ 7965430 w 11546828"/>
              <a:gd name="connsiteY2" fmla="*/ 1786 h 6214534"/>
              <a:gd name="connsiteX3" fmla="*/ 11546828 w 11546828"/>
              <a:gd name="connsiteY3" fmla="*/ 1786 h 6214534"/>
              <a:gd name="connsiteX4" fmla="*/ 11546828 w 11546828"/>
              <a:gd name="connsiteY4" fmla="*/ 2866740 h 6214534"/>
              <a:gd name="connsiteX5" fmla="*/ 11225095 w 11546828"/>
              <a:gd name="connsiteY5" fmla="*/ 3179536 h 6214534"/>
              <a:gd name="connsiteX6" fmla="*/ 11225095 w 11546828"/>
              <a:gd name="connsiteY6" fmla="*/ 301542 h 6214534"/>
              <a:gd name="connsiteX7" fmla="*/ 320042 w 11546828"/>
              <a:gd name="connsiteY7" fmla="*/ 301542 h 6214534"/>
              <a:gd name="connsiteX8" fmla="*/ 320042 w 11546828"/>
              <a:gd name="connsiteY8" fmla="*/ 5909424 h 6214534"/>
              <a:gd name="connsiteX9" fmla="*/ 8417210 w 11546828"/>
              <a:gd name="connsiteY9" fmla="*/ 5909424 h 6214534"/>
              <a:gd name="connsiteX10" fmla="*/ 8103383 w 11546828"/>
              <a:gd name="connsiteY10" fmla="*/ 6214534 h 6214534"/>
              <a:gd name="connsiteX11" fmla="*/ 7222929 w 11546828"/>
              <a:gd name="connsiteY11" fmla="*/ 6214534 h 6214534"/>
              <a:gd name="connsiteX12" fmla="*/ 7222929 w 11546828"/>
              <a:gd name="connsiteY12" fmla="*/ 6212748 h 6214534"/>
              <a:gd name="connsiteX13" fmla="*/ 0 w 11546828"/>
              <a:gd name="connsiteY13" fmla="*/ 6212748 h 621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46828" h="6214534">
                <a:moveTo>
                  <a:pt x="0" y="0"/>
                </a:moveTo>
                <a:lnTo>
                  <a:pt x="7965430" y="0"/>
                </a:lnTo>
                <a:lnTo>
                  <a:pt x="7965430" y="1786"/>
                </a:lnTo>
                <a:lnTo>
                  <a:pt x="11546828" y="1786"/>
                </a:lnTo>
                <a:lnTo>
                  <a:pt x="11546828" y="2866740"/>
                </a:lnTo>
                <a:lnTo>
                  <a:pt x="11225095" y="3179536"/>
                </a:lnTo>
                <a:lnTo>
                  <a:pt x="11225095" y="301542"/>
                </a:lnTo>
                <a:lnTo>
                  <a:pt x="320042" y="301542"/>
                </a:lnTo>
                <a:lnTo>
                  <a:pt x="320042" y="5909424"/>
                </a:lnTo>
                <a:lnTo>
                  <a:pt x="8417210" y="5909424"/>
                </a:lnTo>
                <a:lnTo>
                  <a:pt x="8103383" y="6214534"/>
                </a:lnTo>
                <a:lnTo>
                  <a:pt x="7222929" y="6214534"/>
                </a:lnTo>
                <a:lnTo>
                  <a:pt x="7222929" y="6212748"/>
                </a:lnTo>
                <a:lnTo>
                  <a:pt x="0" y="6212748"/>
                </a:lnTo>
                <a:close/>
              </a:path>
            </a:pathLst>
          </a:custGeom>
          <a:solidFill>
            <a:schemeClr val="tx1">
              <a:lumMod val="50000"/>
              <a:lumOff val="5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75" name="Right Triangle 74">
            <a:extLst>
              <a:ext uri="{FF2B5EF4-FFF2-40B4-BE49-F238E27FC236}">
                <a16:creationId xmlns:a16="http://schemas.microsoft.com/office/drawing/2014/main" id="{2AEAFA59-923A-4F54-8B49-44C970BCC3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576720" y="3335867"/>
            <a:ext cx="329184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等线" panose="020F0502020204030204"/>
              <a:ea typeface="+mn-ea"/>
              <a:cs typeface="+mn-cs"/>
            </a:endParaRPr>
          </a:p>
        </p:txBody>
      </p:sp>
      <p:pic>
        <p:nvPicPr>
          <p:cNvPr id="1026" name="Picture 2" descr="77b - Things Kids Pray About - Kid Niche">
            <a:extLst>
              <a:ext uri="{FF2B5EF4-FFF2-40B4-BE49-F238E27FC236}">
                <a16:creationId xmlns:a16="http://schemas.microsoft.com/office/drawing/2014/main" id="{51230AD2-3F4C-4098-AB46-006A848955FC}"/>
              </a:ext>
            </a:extLst>
          </p:cNvPr>
          <p:cNvPicPr>
            <a:picLocks noGrp="1" noChangeAspect="1" noChangeArrowheads="1"/>
          </p:cNvPicPr>
          <p:nvPr>
            <p:ph idx="1"/>
          </p:nvPr>
        </p:nvPicPr>
        <p:blipFill>
          <a:blip r:embed="rId2">
            <a:extLst>
              <a:ext uri="{28A0092B-C50C-407E-A947-70E740481C1C}">
                <a14:useLocalDpi xmlns:a14="http://schemas.microsoft.com/office/drawing/2010/main" val="0"/>
              </a:ext>
            </a:extLst>
          </a:blip>
          <a:stretch>
            <a:fillRect/>
          </a:stretch>
        </p:blipFill>
        <p:spPr bwMode="auto">
          <a:xfrm>
            <a:off x="2114570" y="918546"/>
            <a:ext cx="5441895" cy="497933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5540135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内容占位符 2">
            <a:extLst>
              <a:ext uri="{FF2B5EF4-FFF2-40B4-BE49-F238E27FC236}">
                <a16:creationId xmlns:a16="http://schemas.microsoft.com/office/drawing/2014/main" id="{2075FCCB-3C13-2498-D312-DFEFAFA91EFB}"/>
              </a:ext>
            </a:extLst>
          </p:cNvPr>
          <p:cNvSpPr txBox="1">
            <a:spLocks/>
          </p:cNvSpPr>
          <p:nvPr/>
        </p:nvSpPr>
        <p:spPr>
          <a:xfrm>
            <a:off x="104273" y="165843"/>
            <a:ext cx="11983454" cy="6526316"/>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base" latinLnBrk="0" hangingPunct="1">
              <a:lnSpc>
                <a:spcPts val="4800"/>
              </a:lnSpc>
              <a:spcBef>
                <a:spcPts val="0"/>
              </a:spcBef>
              <a:spcAft>
                <a:spcPts val="0"/>
              </a:spcAft>
              <a:buClrTx/>
              <a:buSzTx/>
              <a:buNone/>
              <a:tabLst/>
              <a:defRPr/>
            </a:pPr>
            <a:r>
              <a:rPr kumimoji="0" lang="zh-CN" altLang="en-US" sz="4400" b="1" i="0" u="none" strike="noStrike" kern="1200" cap="none" spc="0" normalizeH="0" baseline="0" noProof="0" dirty="0">
                <a:ln>
                  <a:noFill/>
                </a:ln>
                <a:effectLst/>
                <a:uLnTx/>
                <a:uFillTx/>
                <a:latin typeface="Times New Roman" panose="02020603050405020304" pitchFamily="18" charset="0"/>
                <a:ea typeface="华文楷体" panose="02010600040101010101" pitchFamily="2" charset="-122"/>
                <a:cs typeface="Times New Roman" panose="02020603050405020304" pitchFamily="18" charset="0"/>
              </a:rPr>
              <a:t>亲爱的天父上帝，</a:t>
            </a:r>
            <a:r>
              <a:rPr lang="zh-CN" altLang="en-US" sz="4400" b="1" dirty="0">
                <a:latin typeface="Times New Roman" panose="02020603050405020304" pitchFamily="18" charset="0"/>
                <a:ea typeface="华文楷体" panose="02010600040101010101" pitchFamily="2" charset="-122"/>
                <a:cs typeface="Times New Roman" panose="02020603050405020304" pitchFamily="18" charset="0"/>
              </a:rPr>
              <a:t>小孩子要感谢赞美祢。</a:t>
            </a:r>
            <a:endParaRPr kumimoji="0" lang="en-US" altLang="zh-CN" sz="4400" b="1" i="0" u="none" strike="noStrike" kern="1200" cap="none" spc="0" normalizeH="0" baseline="0" noProof="0" dirty="0">
              <a:ln>
                <a:noFill/>
              </a:ln>
              <a:effectLst/>
              <a:uLnTx/>
              <a:uFillTx/>
              <a:latin typeface="Times New Roman" panose="02020603050405020304" pitchFamily="18" charset="0"/>
              <a:ea typeface="华文楷体" panose="02010600040101010101" pitchFamily="2" charset="-122"/>
              <a:cs typeface="Times New Roman" panose="02020603050405020304" pitchFamily="18" charset="0"/>
            </a:endParaRPr>
          </a:p>
          <a:p>
            <a:pPr marL="0" indent="0" fontAlgn="base">
              <a:lnSpc>
                <a:spcPts val="2500"/>
              </a:lnSpc>
              <a:spcBef>
                <a:spcPts val="0"/>
              </a:spcBef>
              <a:buNone/>
              <a:defRPr/>
            </a:pPr>
            <a:r>
              <a:rPr lang="en-US" altLang="zh-CN"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Qīn’ài</a:t>
            </a:r>
            <a:r>
              <a:rPr lang="en-US"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de </a:t>
            </a:r>
            <a:r>
              <a:rPr lang="en-US" altLang="zh-CN"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Tiānfù</a:t>
            </a:r>
            <a:r>
              <a:rPr lang="en-US"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Shàngdì</a:t>
            </a:r>
            <a:r>
              <a:rPr lang="en-US"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zh-CN"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xiǎo háizi yào gǎnxiè zànměi Nǐ.</a:t>
            </a:r>
            <a:r>
              <a:rPr lang="en-US"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endParaRPr lang="zh-CN" altLang="en-US"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fontAlgn="base">
              <a:lnSpc>
                <a:spcPts val="4800"/>
              </a:lnSpc>
              <a:spcBef>
                <a:spcPts val="0"/>
              </a:spcBef>
              <a:buNone/>
              <a:defRPr/>
            </a:pPr>
            <a:r>
              <a:rPr lang="zh-CN" altLang="en-US" sz="4400" b="1" dirty="0">
                <a:latin typeface="Times New Roman" panose="02020603050405020304" pitchFamily="18" charset="0"/>
                <a:ea typeface="华文楷体" panose="02010600040101010101" pitchFamily="2" charset="-122"/>
                <a:cs typeface="Times New Roman" panose="02020603050405020304" pitchFamily="18" charset="0"/>
              </a:rPr>
              <a:t>感谢祢借着圣经告诉我们：</a:t>
            </a:r>
            <a:endParaRPr lang="en-US" altLang="zh-CN" sz="4400" b="1" dirty="0">
              <a:latin typeface="Times New Roman" panose="02020603050405020304" pitchFamily="18" charset="0"/>
              <a:ea typeface="华文楷体" panose="02010600040101010101" pitchFamily="2" charset="-122"/>
              <a:cs typeface="Times New Roman" panose="02020603050405020304" pitchFamily="18" charset="0"/>
            </a:endParaRPr>
          </a:p>
          <a:p>
            <a:pPr marL="0" indent="0" fontAlgn="base">
              <a:lnSpc>
                <a:spcPts val="2500"/>
              </a:lnSpc>
              <a:spcBef>
                <a:spcPts val="0"/>
              </a:spcBef>
              <a:buNone/>
              <a:defRPr/>
            </a:pPr>
            <a:r>
              <a:rPr lang="zh-CN"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Gǎnxiè Nǐ jièzhe Shèngjīng gàosu wǒmen:</a:t>
            </a:r>
            <a:r>
              <a:rPr lang="en-US"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endParaRPr lang="zh-CN" altLang="en-US"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fontAlgn="base">
              <a:lnSpc>
                <a:spcPts val="4800"/>
              </a:lnSpc>
              <a:spcBef>
                <a:spcPts val="0"/>
              </a:spcBef>
              <a:buNone/>
              <a:defRPr/>
            </a:pPr>
            <a:r>
              <a:rPr lang="zh-CN" altLang="en-US" sz="4400" b="1" dirty="0">
                <a:latin typeface="Times New Roman" panose="02020603050405020304" pitchFamily="18" charset="0"/>
                <a:ea typeface="华文楷体" panose="02010600040101010101" pitchFamily="2" charset="-122"/>
                <a:cs typeface="Times New Roman" panose="02020603050405020304" pitchFamily="18" charset="0"/>
              </a:rPr>
              <a:t>只有一位上帝：圣父、圣子、圣灵是三个位格；三个位格同质、同权、同荣</a:t>
            </a:r>
            <a:r>
              <a:rPr lang="zh-CN" altLang="zh-CN" sz="4400" b="1" dirty="0">
                <a:latin typeface="Times New Roman" panose="02020603050405020304" pitchFamily="18" charset="0"/>
                <a:ea typeface="华文楷体" panose="02010600040101010101" pitchFamily="2" charset="-122"/>
                <a:cs typeface="Times New Roman" panose="02020603050405020304" pitchFamily="18" charset="0"/>
              </a:rPr>
              <a:t>。</a:t>
            </a:r>
            <a:endParaRPr lang="en-US" altLang="zh-CN" sz="4400" b="1" dirty="0">
              <a:latin typeface="Times New Roman" panose="02020603050405020304" pitchFamily="18" charset="0"/>
              <a:ea typeface="华文楷体" panose="02010600040101010101" pitchFamily="2" charset="-122"/>
              <a:cs typeface="Times New Roman" panose="02020603050405020304" pitchFamily="18" charset="0"/>
            </a:endParaRPr>
          </a:p>
          <a:p>
            <a:pPr marL="0" indent="0" fontAlgn="base">
              <a:lnSpc>
                <a:spcPts val="2500"/>
              </a:lnSpc>
              <a:spcBef>
                <a:spcPts val="0"/>
              </a:spcBef>
              <a:buNone/>
              <a:defRPr/>
            </a:pPr>
            <a:r>
              <a:rPr lang="zh-CN"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zhǐyǒu yí wèi Shàngdì; Shèngfù, Shèngzǐ, Shènglíng shì sān ge wèigé; sān ge wèigé tóngzhì, tóngquán, tóngróng.</a:t>
            </a:r>
            <a:r>
              <a:rPr lang="en-US"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endParaRPr lang="zh-CN" altLang="en-US"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fontAlgn="base">
              <a:lnSpc>
                <a:spcPts val="4800"/>
              </a:lnSpc>
              <a:spcBef>
                <a:spcPts val="0"/>
              </a:spcBef>
              <a:buNone/>
              <a:defRPr/>
            </a:pPr>
            <a:r>
              <a:rPr lang="zh-CN" altLang="en-US" sz="4400" b="1" dirty="0">
                <a:latin typeface="Times New Roman" panose="02020603050405020304" pitchFamily="18" charset="0"/>
                <a:ea typeface="华文楷体" panose="02010600040101010101" pitchFamily="2" charset="-122"/>
                <a:cs typeface="Times New Roman" panose="02020603050405020304" pitchFamily="18" charset="0"/>
              </a:rPr>
              <a:t>虽然我们不能完全明白这个真理</a:t>
            </a:r>
            <a:r>
              <a:rPr lang="zh-CN" altLang="zh-CN" sz="4400" b="1" dirty="0">
                <a:latin typeface="Times New Roman" panose="02020603050405020304" pitchFamily="18" charset="0"/>
                <a:ea typeface="华文楷体" panose="02010600040101010101" pitchFamily="2" charset="-122"/>
                <a:cs typeface="Times New Roman" panose="02020603050405020304" pitchFamily="18" charset="0"/>
              </a:rPr>
              <a:t>，</a:t>
            </a:r>
            <a:r>
              <a:rPr lang="zh-CN" altLang="en-US" sz="4400" b="1" dirty="0">
                <a:latin typeface="Times New Roman" panose="02020603050405020304" pitchFamily="18" charset="0"/>
                <a:ea typeface="华文楷体" panose="02010600040101010101" pitchFamily="2" charset="-122"/>
                <a:cs typeface="Times New Roman" panose="02020603050405020304" pitchFamily="18" charset="0"/>
              </a:rPr>
              <a:t>但求祢帮助我们谦卑相信圣经，敬拜独一的三一上帝。</a:t>
            </a:r>
            <a:endParaRPr lang="en-US" altLang="zh-CN" sz="4400" b="1" dirty="0">
              <a:latin typeface="Times New Roman" panose="02020603050405020304" pitchFamily="18" charset="0"/>
              <a:ea typeface="华文楷体" panose="02010600040101010101" pitchFamily="2" charset="-122"/>
              <a:cs typeface="Times New Roman" panose="02020603050405020304" pitchFamily="18" charset="0"/>
            </a:endParaRPr>
          </a:p>
          <a:p>
            <a:pPr marL="0" indent="0" fontAlgn="base">
              <a:lnSpc>
                <a:spcPts val="2500"/>
              </a:lnSpc>
              <a:spcBef>
                <a:spcPts val="0"/>
              </a:spcBef>
              <a:buNone/>
              <a:defRPr/>
            </a:pPr>
            <a:r>
              <a:rPr lang="zh-CN"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Suīrán wǒmen bù néng wánquán míngbai zhège zhēnlǐ, dàn qiú Nǐ bāngzhù wǒmen qiānbēi xiāngxìn Shèngjīng, jìngbài dúyī de Sānyī Shàngdì.</a:t>
            </a:r>
            <a:endParaRPr lang="zh-CN" altLang="en-US"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fontAlgn="base">
              <a:lnSpc>
                <a:spcPts val="4800"/>
              </a:lnSpc>
              <a:spcBef>
                <a:spcPts val="0"/>
              </a:spcBef>
              <a:buNone/>
              <a:defRPr/>
            </a:pPr>
            <a:r>
              <a:rPr lang="zh-CN" altLang="en-US" sz="4400" b="1" dirty="0">
                <a:latin typeface="Times New Roman" panose="02020603050405020304" pitchFamily="18" charset="0"/>
                <a:ea typeface="华文楷体" panose="02010600040101010101" pitchFamily="2" charset="-122"/>
                <a:cs typeface="Times New Roman" panose="02020603050405020304" pitchFamily="18" charset="0"/>
              </a:rPr>
              <a:t>奉主耶稣基督的圣名求，阿们。</a:t>
            </a:r>
            <a:endParaRPr lang="en-US" altLang="zh-CN" sz="4400" b="1" dirty="0">
              <a:latin typeface="Times New Roman" panose="02020603050405020304" pitchFamily="18" charset="0"/>
              <a:ea typeface="华文楷体" panose="02010600040101010101" pitchFamily="2" charset="-122"/>
              <a:cs typeface="Times New Roman" panose="02020603050405020304" pitchFamily="18" charset="0"/>
            </a:endParaRPr>
          </a:p>
          <a:p>
            <a:pPr marL="0" indent="0" fontAlgn="base">
              <a:lnSpc>
                <a:spcPts val="2500"/>
              </a:lnSpc>
              <a:spcBef>
                <a:spcPts val="0"/>
              </a:spcBef>
              <a:buNone/>
              <a:defRPr/>
            </a:pPr>
            <a:r>
              <a:rPr lang="en-US"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Fèng </a:t>
            </a:r>
            <a:r>
              <a:rPr lang="en-US" altLang="zh-CN"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Zhǔ</a:t>
            </a:r>
            <a:r>
              <a:rPr lang="en-US"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Yēsū</a:t>
            </a:r>
            <a:r>
              <a:rPr lang="en-US"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Jīdū</a:t>
            </a:r>
            <a:r>
              <a:rPr lang="en-US"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de </a:t>
            </a:r>
            <a:r>
              <a:rPr lang="en-US" altLang="zh-CN"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shèngmíng</a:t>
            </a:r>
            <a:r>
              <a:rPr lang="en-US"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qiú</a:t>
            </a:r>
            <a:r>
              <a:rPr lang="en-US"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āmen</a:t>
            </a:r>
            <a:r>
              <a:rPr lang="en-US"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a:t>
            </a:r>
            <a:endParaRPr lang="en-AU"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p:txBody>
      </p:sp>
      <p:pic>
        <p:nvPicPr>
          <p:cNvPr id="6" name="Picture 2" descr="77b - Things Kids Pray About - Kid Niche">
            <a:extLst>
              <a:ext uri="{FF2B5EF4-FFF2-40B4-BE49-F238E27FC236}">
                <a16:creationId xmlns:a16="http://schemas.microsoft.com/office/drawing/2014/main" id="{59B5DC58-86E0-436A-6B8B-86601B751BEB}"/>
              </a:ext>
            </a:extLst>
          </p:cNvPr>
          <p:cNvPicPr>
            <a:picLocks noGrp="1" noChangeAspect="1" noChangeArrowheads="1"/>
          </p:cNvPicPr>
          <p:nvPr>
            <p:ph idx="1"/>
          </p:nvPr>
        </p:nvPicPr>
        <p:blipFill>
          <a:blip r:embed="rId2">
            <a:extLst>
              <a:ext uri="{28A0092B-C50C-407E-A947-70E740481C1C}">
                <a14:useLocalDpi xmlns:a14="http://schemas.microsoft.com/office/drawing/2010/main" val="0"/>
              </a:ext>
            </a:extLst>
          </a:blip>
          <a:stretch>
            <a:fillRect/>
          </a:stretch>
        </p:blipFill>
        <p:spPr bwMode="auto">
          <a:xfrm>
            <a:off x="10635916" y="322518"/>
            <a:ext cx="1451811" cy="132840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3182212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E29D93-C00A-CCAD-EC0E-11B874D44113}"/>
            </a:ext>
          </a:extLst>
        </p:cNvPr>
        <p:cNvGrpSpPr/>
        <p:nvPr/>
      </p:nvGrpSpPr>
      <p:grpSpPr>
        <a:xfrm>
          <a:off x="0" y="0"/>
          <a:ext cx="0" cy="0"/>
          <a:chOff x="0" y="0"/>
          <a:chExt cx="0" cy="0"/>
        </a:xfrm>
      </p:grpSpPr>
      <p:sp>
        <p:nvSpPr>
          <p:cNvPr id="5" name="内容占位符 2">
            <a:extLst>
              <a:ext uri="{FF2B5EF4-FFF2-40B4-BE49-F238E27FC236}">
                <a16:creationId xmlns:a16="http://schemas.microsoft.com/office/drawing/2014/main" id="{0F1E4918-1DDF-A29B-BA57-3D8F5E8CD52E}"/>
              </a:ext>
            </a:extLst>
          </p:cNvPr>
          <p:cNvSpPr txBox="1">
            <a:spLocks/>
          </p:cNvSpPr>
          <p:nvPr/>
        </p:nvSpPr>
        <p:spPr>
          <a:xfrm>
            <a:off x="326571" y="185058"/>
            <a:ext cx="11761156" cy="650710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base">
              <a:lnSpc>
                <a:spcPts val="3500"/>
              </a:lnSpc>
              <a:spcBef>
                <a:spcPts val="0"/>
              </a:spcBef>
              <a:buNone/>
            </a:pPr>
            <a:r>
              <a:rPr lang="zh-CN"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Dear Heavenly Father,</a:t>
            </a:r>
            <a:br>
              <a:rPr lang="zh-CN"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br>
            <a:r>
              <a:rPr lang="zh-CN"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we thank You and praise You.</a:t>
            </a:r>
            <a:endParaRPr lang="en-US"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fontAlgn="base">
              <a:lnSpc>
                <a:spcPts val="3000"/>
              </a:lnSpc>
              <a:spcBef>
                <a:spcPts val="0"/>
              </a:spcBef>
              <a:buNone/>
            </a:pPr>
            <a:endParaRPr lang="zh-CN"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fontAlgn="base">
              <a:lnSpc>
                <a:spcPts val="3500"/>
              </a:lnSpc>
              <a:spcBef>
                <a:spcPts val="0"/>
              </a:spcBef>
              <a:buNone/>
            </a:pPr>
            <a:r>
              <a:rPr lang="zh-CN"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Thank You for teaching us through the Bible:</a:t>
            </a:r>
            <a:endParaRPr lang="en-US"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fontAlgn="base">
              <a:lnSpc>
                <a:spcPts val="3000"/>
              </a:lnSpc>
              <a:spcBef>
                <a:spcPts val="0"/>
              </a:spcBef>
              <a:buNone/>
            </a:pPr>
            <a:endParaRPr lang="en-US"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fontAlgn="base">
              <a:lnSpc>
                <a:spcPts val="3500"/>
              </a:lnSpc>
              <a:spcBef>
                <a:spcPts val="0"/>
              </a:spcBef>
              <a:buNone/>
            </a:pPr>
            <a:r>
              <a:rPr lang="zh-CN"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there is only one God; the Father, the Son, and the Holy Spirit are three persons; the three persons are the same in substance, equal in power and glory.</a:t>
            </a:r>
            <a:endParaRPr lang="en-US"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fontAlgn="base">
              <a:lnSpc>
                <a:spcPts val="3000"/>
              </a:lnSpc>
              <a:spcBef>
                <a:spcPts val="0"/>
              </a:spcBef>
              <a:buNone/>
            </a:pPr>
            <a:endParaRPr lang="en-US"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fontAlgn="base">
              <a:lnSpc>
                <a:spcPts val="3500"/>
              </a:lnSpc>
              <a:spcBef>
                <a:spcPts val="0"/>
              </a:spcBef>
              <a:buNone/>
            </a:pPr>
            <a:r>
              <a:rPr lang="zh-CN"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Although we cannot fully understand this truth, please help us humbly believe Your Word and worship the one Triune God.</a:t>
            </a:r>
            <a:endParaRPr lang="en-US"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fontAlgn="base">
              <a:lnSpc>
                <a:spcPts val="3000"/>
              </a:lnSpc>
              <a:spcBef>
                <a:spcPts val="0"/>
              </a:spcBef>
              <a:buNone/>
            </a:pPr>
            <a:endParaRPr lang="en-US"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fontAlgn="base">
              <a:lnSpc>
                <a:spcPts val="3500"/>
              </a:lnSpc>
              <a:spcBef>
                <a:spcPts val="0"/>
              </a:spcBef>
              <a:buNone/>
            </a:pPr>
            <a:r>
              <a:rPr lang="en-US"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In the holy name of the Lord Jesus Christ we pray,</a:t>
            </a:r>
          </a:p>
          <a:p>
            <a:pPr marL="0" lvl="0" indent="0" fontAlgn="base">
              <a:lnSpc>
                <a:spcPts val="3500"/>
              </a:lnSpc>
              <a:spcBef>
                <a:spcPts val="0"/>
              </a:spcBef>
              <a:buNone/>
            </a:pPr>
            <a:r>
              <a:rPr lang="en-US"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Amen.</a:t>
            </a:r>
          </a:p>
          <a:p>
            <a:pPr marL="0" lvl="0" indent="0" fontAlgn="base">
              <a:lnSpc>
                <a:spcPts val="3500"/>
              </a:lnSpc>
              <a:spcBef>
                <a:spcPts val="0"/>
              </a:spcBef>
              <a:buNone/>
            </a:pPr>
            <a:endParaRPr lang="en-US"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fontAlgn="base">
              <a:lnSpc>
                <a:spcPts val="3500"/>
              </a:lnSpc>
              <a:spcBef>
                <a:spcPts val="0"/>
              </a:spcBef>
              <a:buNone/>
            </a:pPr>
            <a:endParaRPr lang="en-US" altLang="zh-CN" sz="40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p:txBody>
      </p:sp>
      <p:pic>
        <p:nvPicPr>
          <p:cNvPr id="6" name="Picture 2" descr="77b - Things Kids Pray About - Kid Niche">
            <a:extLst>
              <a:ext uri="{FF2B5EF4-FFF2-40B4-BE49-F238E27FC236}">
                <a16:creationId xmlns:a16="http://schemas.microsoft.com/office/drawing/2014/main" id="{01D30C7F-8087-E594-9CF0-C0E4C409A69C}"/>
              </a:ext>
            </a:extLst>
          </p:cNvPr>
          <p:cNvPicPr>
            <a:picLocks noGrp="1" noChangeAspect="1" noChangeArrowheads="1"/>
          </p:cNvPicPr>
          <p:nvPr>
            <p:ph idx="1"/>
          </p:nvPr>
        </p:nvPicPr>
        <p:blipFill>
          <a:blip r:embed="rId2">
            <a:extLst>
              <a:ext uri="{28A0092B-C50C-407E-A947-70E740481C1C}">
                <a14:useLocalDpi xmlns:a14="http://schemas.microsoft.com/office/drawing/2010/main" val="0"/>
              </a:ext>
            </a:extLst>
          </a:blip>
          <a:stretch>
            <a:fillRect/>
          </a:stretch>
        </p:blipFill>
        <p:spPr bwMode="auto">
          <a:xfrm>
            <a:off x="10001995" y="274126"/>
            <a:ext cx="1947656" cy="178210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2796984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2F590B-4F32-3341-8E08-6D5DBFEDEE72}"/>
            </a:ext>
          </a:extLst>
        </p:cNvPr>
        <p:cNvGrpSpPr/>
        <p:nvPr/>
      </p:nvGrpSpPr>
      <p:grpSpPr>
        <a:xfrm>
          <a:off x="0" y="0"/>
          <a:ext cx="0" cy="0"/>
          <a:chOff x="0" y="0"/>
          <a:chExt cx="0" cy="0"/>
        </a:xfrm>
      </p:grpSpPr>
      <p:sp>
        <p:nvSpPr>
          <p:cNvPr id="13" name="标题 1">
            <a:extLst>
              <a:ext uri="{FF2B5EF4-FFF2-40B4-BE49-F238E27FC236}">
                <a16:creationId xmlns:a16="http://schemas.microsoft.com/office/drawing/2014/main" id="{5C897DCC-D8EE-7B9A-ECC1-D7E21B46C4E4}"/>
              </a:ext>
            </a:extLst>
          </p:cNvPr>
          <p:cNvSpPr txBox="1">
            <a:spLocks/>
          </p:cNvSpPr>
          <p:nvPr/>
        </p:nvSpPr>
        <p:spPr>
          <a:xfrm>
            <a:off x="0" y="-48619"/>
            <a:ext cx="12192000" cy="992048"/>
          </a:xfrm>
          <a:prstGeom prst="rect">
            <a:avLst/>
          </a:prstGeom>
          <a:solidFill>
            <a:srgbClr val="F8E8F3"/>
          </a:solidFill>
          <a:ln>
            <a:solidFill>
              <a:srgbClr val="500050"/>
            </a:solidFill>
          </a:ln>
          <a:scene3d>
            <a:camera prst="orthographicFront"/>
            <a:lightRig rig="threePt" dir="t"/>
          </a:scene3d>
          <a:sp3d>
            <a:bevelT w="114300" prst="artDeco"/>
          </a:sp3d>
        </p:spPr>
        <p:txBody>
          <a:bodyPr vert="horz" lIns="91440" tIns="45720" rIns="91440" bIns="45720" rtlCol="0" anchor="ctr">
            <a:normAutofit/>
          </a:bodyPr>
          <a:lstStyle>
            <a:defPPr>
              <a:defRPr lang="zh-CN"/>
            </a:defPPr>
            <a:lvl1pPr algn="ctr">
              <a:lnSpc>
                <a:spcPct val="90000"/>
              </a:lnSpc>
              <a:spcBef>
                <a:spcPct val="0"/>
              </a:spcBef>
              <a:buNone/>
              <a:defRPr sz="4000" b="1">
                <a:effectLst>
                  <a:glow rad="63500">
                    <a:srgbClr val="FFFEE5"/>
                  </a:glow>
                </a:effectLst>
                <a:latin typeface="Times New Roman" panose="02020603050405020304" pitchFamily="18" charset="0"/>
                <a:ea typeface="楷体" panose="02010609060101010101" pitchFamily="49" charset="-122"/>
                <a:cs typeface="Times New Roman" panose="02020603050405020304" pitchFamily="18" charset="0"/>
              </a:defRPr>
            </a:lvl1pPr>
          </a:lstStyle>
          <a:p>
            <a:r>
              <a:rPr lang="zh-CN" altLang="en-US" sz="4800" dirty="0">
                <a:solidFill>
                  <a:srgbClr val="003300"/>
                </a:solidFill>
              </a:rPr>
              <a:t>分组讨论  </a:t>
            </a:r>
            <a:r>
              <a:rPr lang="en-US" altLang="zh-CN" dirty="0" err="1">
                <a:solidFill>
                  <a:srgbClr val="0070C0"/>
                </a:solidFill>
                <a:effectLst>
                  <a:glow rad="63500">
                    <a:schemeClr val="accent4">
                      <a:satMod val="175000"/>
                      <a:alpha val="40000"/>
                    </a:schemeClr>
                  </a:glow>
                </a:effectLst>
              </a:rPr>
              <a:t>fēn</a:t>
            </a:r>
            <a:r>
              <a:rPr lang="en-US" altLang="zh-CN" dirty="0">
                <a:solidFill>
                  <a:srgbClr val="0070C0"/>
                </a:solidFill>
                <a:effectLst>
                  <a:glow rad="63500">
                    <a:schemeClr val="accent4">
                      <a:satMod val="175000"/>
                      <a:alpha val="40000"/>
                    </a:schemeClr>
                  </a:glow>
                </a:effectLst>
              </a:rPr>
              <a:t> </a:t>
            </a:r>
            <a:r>
              <a:rPr lang="en-US" altLang="zh-CN" dirty="0" err="1">
                <a:solidFill>
                  <a:srgbClr val="0070C0"/>
                </a:solidFill>
                <a:effectLst>
                  <a:glow rad="63500">
                    <a:schemeClr val="accent4">
                      <a:satMod val="175000"/>
                      <a:alpha val="40000"/>
                    </a:schemeClr>
                  </a:glow>
                </a:effectLst>
              </a:rPr>
              <a:t>zǔ</a:t>
            </a:r>
            <a:r>
              <a:rPr lang="en-US" altLang="zh-CN" dirty="0">
                <a:solidFill>
                  <a:srgbClr val="0070C0"/>
                </a:solidFill>
                <a:effectLst>
                  <a:glow rad="63500">
                    <a:schemeClr val="accent4">
                      <a:satMod val="175000"/>
                      <a:alpha val="40000"/>
                    </a:schemeClr>
                  </a:glow>
                </a:effectLst>
              </a:rPr>
              <a:t> </a:t>
            </a:r>
            <a:r>
              <a:rPr lang="en-US" altLang="zh-CN" dirty="0" err="1">
                <a:solidFill>
                  <a:srgbClr val="0070C0"/>
                </a:solidFill>
                <a:effectLst>
                  <a:glow rad="63500">
                    <a:schemeClr val="accent4">
                      <a:satMod val="175000"/>
                      <a:alpha val="40000"/>
                    </a:schemeClr>
                  </a:glow>
                </a:effectLst>
              </a:rPr>
              <a:t>tǎo</a:t>
            </a:r>
            <a:r>
              <a:rPr lang="en-US" altLang="zh-CN" dirty="0">
                <a:solidFill>
                  <a:srgbClr val="0070C0"/>
                </a:solidFill>
                <a:effectLst>
                  <a:glow rad="63500">
                    <a:schemeClr val="accent4">
                      <a:satMod val="175000"/>
                      <a:alpha val="40000"/>
                    </a:schemeClr>
                  </a:glow>
                </a:effectLst>
              </a:rPr>
              <a:t> </a:t>
            </a:r>
            <a:r>
              <a:rPr lang="en-US" altLang="zh-CN" dirty="0" err="1">
                <a:solidFill>
                  <a:srgbClr val="0070C0"/>
                </a:solidFill>
                <a:effectLst>
                  <a:glow rad="63500">
                    <a:schemeClr val="accent4">
                      <a:satMod val="175000"/>
                      <a:alpha val="40000"/>
                    </a:schemeClr>
                  </a:glow>
                </a:effectLst>
              </a:rPr>
              <a:t>lùn</a:t>
            </a:r>
            <a:endParaRPr lang="zh-CN" altLang="en-US" sz="3200" dirty="0">
              <a:solidFill>
                <a:srgbClr val="0070C0"/>
              </a:solidFill>
              <a:effectLst>
                <a:glow rad="63500">
                  <a:schemeClr val="accent4">
                    <a:satMod val="175000"/>
                    <a:alpha val="40000"/>
                  </a:schemeClr>
                </a:glow>
              </a:effectLst>
            </a:endParaRPr>
          </a:p>
        </p:txBody>
      </p:sp>
      <p:sp>
        <p:nvSpPr>
          <p:cNvPr id="2" name="内容占位符 2">
            <a:extLst>
              <a:ext uri="{FF2B5EF4-FFF2-40B4-BE49-F238E27FC236}">
                <a16:creationId xmlns:a16="http://schemas.microsoft.com/office/drawing/2014/main" id="{C4F32FB5-879F-8578-F67E-638980C41815}"/>
              </a:ext>
            </a:extLst>
          </p:cNvPr>
          <p:cNvSpPr txBox="1">
            <a:spLocks/>
          </p:cNvSpPr>
          <p:nvPr/>
        </p:nvSpPr>
        <p:spPr>
          <a:xfrm>
            <a:off x="104273" y="1020726"/>
            <a:ext cx="11983453" cy="5755212"/>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ts val="6000"/>
              </a:lnSpc>
              <a:spcBef>
                <a:spcPts val="0"/>
              </a:spcBef>
              <a:buNone/>
            </a:pPr>
            <a:r>
              <a:rPr lang="en-AU" altLang="zh-CN" sz="4800" b="1" baseline="30000" dirty="0">
                <a:solidFill>
                  <a:srgbClr val="FF0000"/>
                </a:solidFill>
                <a:latin typeface="Times New Roman" panose="02020603050405020304" pitchFamily="18" charset="0"/>
                <a:ea typeface="华文楷体" panose="02010600040101010101" pitchFamily="2" charset="-122"/>
                <a:cs typeface="Times New Roman" panose="02020603050405020304" pitchFamily="18" charset="0"/>
              </a:rPr>
              <a:t>1</a:t>
            </a:r>
            <a:r>
              <a:rPr lang="zh-CN" altLang="zh-CN" sz="4800" b="1" dirty="0">
                <a:latin typeface="Times New Roman" panose="02020603050405020304" pitchFamily="18" charset="0"/>
                <a:ea typeface="楷体" panose="02010609060101010101" pitchFamily="49" charset="-122"/>
                <a:cs typeface="Times New Roman" panose="02020603050405020304" pitchFamily="18" charset="0"/>
              </a:rPr>
              <a:t>耶稣受洗时， 圣父、圣子、圣灵分别做了什么</a:t>
            </a:r>
            <a:r>
              <a:rPr lang="zh-CN" altLang="en-US" sz="4800" b="1" dirty="0">
                <a:latin typeface="Times New Roman" panose="02020603050405020304" pitchFamily="18" charset="0"/>
                <a:ea typeface="楷体" panose="02010609060101010101" pitchFamily="49" charset="-122"/>
                <a:cs typeface="Times New Roman" panose="02020603050405020304" pitchFamily="18" charset="0"/>
              </a:rPr>
              <a:t>？</a:t>
            </a:r>
            <a:r>
              <a:rPr lang="en-US" altLang="zh-CN" sz="4800" b="1" dirty="0">
                <a:latin typeface="Times New Roman" panose="02020603050405020304" pitchFamily="18" charset="0"/>
                <a:ea typeface="楷体" panose="02010609060101010101" pitchFamily="49" charset="-122"/>
                <a:cs typeface="Times New Roman" panose="02020603050405020304" pitchFamily="18" charset="0"/>
              </a:rPr>
              <a:t>   </a:t>
            </a:r>
          </a:p>
          <a:p>
            <a:pPr marL="0" indent="0">
              <a:lnSpc>
                <a:spcPts val="2000"/>
              </a:lnSpc>
              <a:spcBef>
                <a:spcPts val="0"/>
              </a:spcBef>
              <a:buNone/>
            </a:pPr>
            <a:endParaRPr lang="en-US"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3500"/>
              </a:lnSpc>
              <a:spcBef>
                <a:spcPts val="0"/>
              </a:spcBef>
              <a:buNone/>
            </a:pPr>
            <a:r>
              <a:rPr lang="zh-CN" altLang="zh-CN" sz="32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Yēsū shòuxǐ shí, Shèngfù, Shèngzǐ, Shènglíng fēnbié zuò le shénme?</a:t>
            </a:r>
            <a:endParaRPr lang="en-US" altLang="zh-CN" sz="32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3500"/>
              </a:lnSpc>
              <a:spcBef>
                <a:spcPts val="0"/>
              </a:spcBef>
              <a:buNone/>
            </a:pPr>
            <a:endParaRPr lang="en-US" altLang="zh-CN" sz="3200" b="1" dirty="0">
              <a:solidFill>
                <a:srgbClr val="000066"/>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3500"/>
              </a:lnSpc>
              <a:spcBef>
                <a:spcPts val="0"/>
              </a:spcBef>
              <a:buNone/>
            </a:pPr>
            <a:r>
              <a:rPr lang="zh-CN" altLang="zh-CN" sz="3200" b="1" dirty="0">
                <a:solidFill>
                  <a:srgbClr val="000066"/>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At Jesus’ baptism, what did the Father, the Son, and the Holy Spirit each do?</a:t>
            </a:r>
          </a:p>
        </p:txBody>
      </p:sp>
    </p:spTree>
    <p:extLst>
      <p:ext uri="{BB962C8B-B14F-4D97-AF65-F5344CB8AC3E}">
        <p14:creationId xmlns:p14="http://schemas.microsoft.com/office/powerpoint/2010/main" val="336433696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00899C-27A1-391C-81CB-E3040FC36F0E}"/>
            </a:ext>
          </a:extLst>
        </p:cNvPr>
        <p:cNvGrpSpPr/>
        <p:nvPr/>
      </p:nvGrpSpPr>
      <p:grpSpPr>
        <a:xfrm>
          <a:off x="0" y="0"/>
          <a:ext cx="0" cy="0"/>
          <a:chOff x="0" y="0"/>
          <a:chExt cx="0" cy="0"/>
        </a:xfrm>
      </p:grpSpPr>
      <p:sp>
        <p:nvSpPr>
          <p:cNvPr id="13" name="标题 1">
            <a:extLst>
              <a:ext uri="{FF2B5EF4-FFF2-40B4-BE49-F238E27FC236}">
                <a16:creationId xmlns:a16="http://schemas.microsoft.com/office/drawing/2014/main" id="{6929F5AF-DAAE-CD62-5300-43A2488BD6A1}"/>
              </a:ext>
            </a:extLst>
          </p:cNvPr>
          <p:cNvSpPr txBox="1">
            <a:spLocks/>
          </p:cNvSpPr>
          <p:nvPr/>
        </p:nvSpPr>
        <p:spPr>
          <a:xfrm>
            <a:off x="0" y="-48619"/>
            <a:ext cx="12192000" cy="992048"/>
          </a:xfrm>
          <a:prstGeom prst="rect">
            <a:avLst/>
          </a:prstGeom>
          <a:solidFill>
            <a:srgbClr val="F8E8F3"/>
          </a:solidFill>
          <a:ln>
            <a:solidFill>
              <a:srgbClr val="500050"/>
            </a:solidFill>
          </a:ln>
          <a:scene3d>
            <a:camera prst="orthographicFront"/>
            <a:lightRig rig="threePt" dir="t"/>
          </a:scene3d>
          <a:sp3d>
            <a:bevelT w="114300" prst="artDeco"/>
          </a:sp3d>
        </p:spPr>
        <p:txBody>
          <a:bodyPr vert="horz" lIns="91440" tIns="45720" rIns="91440" bIns="45720" rtlCol="0" anchor="ctr">
            <a:normAutofit/>
          </a:bodyPr>
          <a:lstStyle>
            <a:defPPr>
              <a:defRPr lang="zh-CN"/>
            </a:defPPr>
            <a:lvl1pPr algn="ctr">
              <a:lnSpc>
                <a:spcPct val="90000"/>
              </a:lnSpc>
              <a:spcBef>
                <a:spcPct val="0"/>
              </a:spcBef>
              <a:buNone/>
              <a:defRPr sz="4000" b="1">
                <a:effectLst>
                  <a:glow rad="63500">
                    <a:srgbClr val="FFFEE5"/>
                  </a:glow>
                </a:effectLst>
                <a:latin typeface="Times New Roman" panose="02020603050405020304" pitchFamily="18" charset="0"/>
                <a:ea typeface="楷体" panose="02010609060101010101" pitchFamily="49" charset="-122"/>
                <a:cs typeface="Times New Roman" panose="02020603050405020304" pitchFamily="18" charset="0"/>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zh-CN" altLang="en-US" sz="4800" b="1" i="0" u="none" strike="noStrike" kern="1200" cap="none" spc="0" normalizeH="0" baseline="0" noProof="0" dirty="0">
                <a:ln>
                  <a:noFill/>
                </a:ln>
                <a:solidFill>
                  <a:srgbClr val="003300"/>
                </a:solidFill>
                <a:effectLst>
                  <a:glow rad="63500">
                    <a:srgbClr val="FFFEE5"/>
                  </a:glow>
                </a:effectLst>
                <a:uLnTx/>
                <a:uFillTx/>
                <a:latin typeface="Times New Roman" panose="02020603050405020304" pitchFamily="18" charset="0"/>
                <a:ea typeface="楷体" panose="02010609060101010101" pitchFamily="49" charset="-122"/>
                <a:cs typeface="Times New Roman" panose="02020603050405020304" pitchFamily="18" charset="0"/>
              </a:rPr>
              <a:t>分组讨论  </a:t>
            </a:r>
            <a:r>
              <a:rPr kumimoji="0" lang="en-US" altLang="zh-CN" sz="4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fēn</a:t>
            </a:r>
            <a:r>
              <a:rPr kumimoji="0" lang="en-US" altLang="zh-CN" sz="4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4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zǔ</a:t>
            </a:r>
            <a:r>
              <a:rPr kumimoji="0" lang="en-US" altLang="zh-CN" sz="4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4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tǎo</a:t>
            </a:r>
            <a:r>
              <a:rPr kumimoji="0" lang="en-US" altLang="zh-CN" sz="40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40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lùn</a:t>
            </a:r>
            <a:endParaRPr kumimoji="0" lang="zh-CN" altLang="en-US"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p:txBody>
      </p:sp>
      <p:sp>
        <p:nvSpPr>
          <p:cNvPr id="2" name="内容占位符 2">
            <a:extLst>
              <a:ext uri="{FF2B5EF4-FFF2-40B4-BE49-F238E27FC236}">
                <a16:creationId xmlns:a16="http://schemas.microsoft.com/office/drawing/2014/main" id="{1F87CBF4-83C8-F1AF-58C3-BE26E91149F1}"/>
              </a:ext>
            </a:extLst>
          </p:cNvPr>
          <p:cNvSpPr txBox="1">
            <a:spLocks/>
          </p:cNvSpPr>
          <p:nvPr/>
        </p:nvSpPr>
        <p:spPr>
          <a:xfrm>
            <a:off x="104273" y="1020726"/>
            <a:ext cx="11983453" cy="5755212"/>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nSpc>
                <a:spcPts val="6000"/>
              </a:lnSpc>
              <a:spcBef>
                <a:spcPts val="0"/>
              </a:spcBef>
              <a:buNone/>
              <a:defRPr/>
            </a:pPr>
            <a:r>
              <a:rPr kumimoji="0" lang="en-AU" altLang="zh-CN" sz="4800" b="1" i="0" u="none" strike="noStrike" kern="1200" cap="none" spc="0" normalizeH="0" baseline="30000" noProof="0" dirty="0">
                <a:ln>
                  <a:noFill/>
                </a:ln>
                <a:solidFill>
                  <a:srgbClr val="FF0000"/>
                </a:solidFill>
                <a:effectLst/>
                <a:uLnTx/>
                <a:uFillTx/>
                <a:latin typeface="Times New Roman" panose="02020603050405020304" pitchFamily="18" charset="0"/>
                <a:ea typeface="华文楷体" panose="02010600040101010101" pitchFamily="2" charset="-122"/>
                <a:cs typeface="Times New Roman" panose="02020603050405020304" pitchFamily="18" charset="0"/>
              </a:rPr>
              <a:t>2</a:t>
            </a:r>
            <a:r>
              <a:rPr lang="zh-CN" altLang="zh-CN" sz="4800" b="1" dirty="0">
                <a:solidFill>
                  <a:prstClr val="black"/>
                </a:solidFill>
                <a:latin typeface="Times New Roman" panose="02020603050405020304" pitchFamily="18" charset="0"/>
                <a:ea typeface="楷体" panose="02010609060101010101" pitchFamily="49" charset="-122"/>
                <a:cs typeface="Times New Roman" panose="02020603050405020304" pitchFamily="18" charset="0"/>
              </a:rPr>
              <a:t>如果朋友说：“圣父、圣子、圣灵只是上帝的三个名字。” 你会怎样回答</a:t>
            </a:r>
            <a:r>
              <a:rPr lang="zh-CN" altLang="en-US" sz="4800" b="1" dirty="0">
                <a:solidFill>
                  <a:prstClr val="black"/>
                </a:solidFill>
                <a:latin typeface="Times New Roman" panose="02020603050405020304" pitchFamily="18" charset="0"/>
                <a:ea typeface="楷体" panose="02010609060101010101" pitchFamily="49" charset="-122"/>
                <a:cs typeface="Times New Roman" panose="02020603050405020304" pitchFamily="18" charset="0"/>
              </a:rPr>
              <a:t>？</a:t>
            </a:r>
            <a:endParaRPr lang="en-US" altLang="zh-CN" sz="4800" b="1" dirty="0">
              <a:solidFill>
                <a:prstClr val="black"/>
              </a:solidFill>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000"/>
              </a:lnSpc>
              <a:spcBef>
                <a:spcPts val="0"/>
              </a:spcBef>
              <a:buNone/>
              <a:defRPr/>
            </a:pPr>
            <a:endParaRPr lang="en-US" altLang="zh-CN" sz="32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3500"/>
              </a:lnSpc>
              <a:spcBef>
                <a:spcPts val="0"/>
              </a:spcBef>
              <a:buNone/>
              <a:defRPr/>
            </a:pPr>
            <a:r>
              <a:rPr lang="zh-CN" altLang="zh-CN" sz="32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Rúguǒ péngyou shuō: “Shèngfù, Shèngzǐ, Shènglíng zhǐshì Shàngdì de sān ge míngzi.” Nǐ huì zěnyàng huídá?</a:t>
            </a:r>
            <a:endParaRPr lang="en-US" altLang="zh-CN" sz="32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3500"/>
              </a:lnSpc>
              <a:spcBef>
                <a:spcPts val="0"/>
              </a:spcBef>
              <a:buNone/>
              <a:defRPr/>
            </a:pPr>
            <a:endParaRPr lang="en-US" altLang="zh-CN" sz="32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3500"/>
              </a:lnSpc>
              <a:spcBef>
                <a:spcPts val="0"/>
              </a:spcBef>
              <a:buNone/>
              <a:defRPr/>
            </a:pPr>
            <a:r>
              <a:rPr lang="zh-CN" altLang="zh-CN" sz="32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If a friend says, “The Father, the Son, and the Holy Spirit are only three names for God,” how would you answer?</a:t>
            </a:r>
            <a:endParaRPr lang="en-US" altLang="zh-CN" sz="3200" b="1" dirty="0">
              <a:solidFill>
                <a:srgbClr val="000066"/>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420006941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1F1DE088-3F94-4A13-302D-04152F1EE845}"/>
            </a:ext>
          </a:extLst>
        </p:cNvPr>
        <p:cNvGrpSpPr/>
        <p:nvPr/>
      </p:nvGrpSpPr>
      <p:grpSpPr>
        <a:xfrm>
          <a:off x="0" y="0"/>
          <a:ext cx="0" cy="0"/>
          <a:chOff x="0" y="0"/>
          <a:chExt cx="0" cy="0"/>
        </a:xfrm>
      </p:grpSpPr>
      <p:sp>
        <p:nvSpPr>
          <p:cNvPr id="17417" name="Rectangle 17416">
            <a:extLst>
              <a:ext uri="{FF2B5EF4-FFF2-40B4-BE49-F238E27FC236}">
                <a16:creationId xmlns:a16="http://schemas.microsoft.com/office/drawing/2014/main" id="{6CD66548-407F-419B-BB3D-F464C6552AE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419" name="Group 17418">
            <a:extLst>
              <a:ext uri="{FF2B5EF4-FFF2-40B4-BE49-F238E27FC236}">
                <a16:creationId xmlns:a16="http://schemas.microsoft.com/office/drawing/2014/main" id="{471C5DD1-71A4-99E9-648C-79D02A4E211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7420" name="Rectangle 17419">
              <a:extLst>
                <a:ext uri="{FF2B5EF4-FFF2-40B4-BE49-F238E27FC236}">
                  <a16:creationId xmlns:a16="http://schemas.microsoft.com/office/drawing/2014/main" id="{DE1EEFF8-690F-9869-1DA2-667722445DE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21" name="Rectangle 17420">
              <a:extLst>
                <a:ext uri="{FF2B5EF4-FFF2-40B4-BE49-F238E27FC236}">
                  <a16:creationId xmlns:a16="http://schemas.microsoft.com/office/drawing/2014/main" id="{940A7727-9B2F-23B2-8535-2AD48CD4170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423" name="Freeform: Shape 17422">
            <a:extLst>
              <a:ext uri="{FF2B5EF4-FFF2-40B4-BE49-F238E27FC236}">
                <a16:creationId xmlns:a16="http://schemas.microsoft.com/office/drawing/2014/main" id="{BBE6BFD6-5491-7AA8-830C-60EBD2D8CF8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useBgFill="1">
        <p:nvSpPr>
          <p:cNvPr id="17425" name="Rectangle 17424">
            <a:extLst>
              <a:ext uri="{FF2B5EF4-FFF2-40B4-BE49-F238E27FC236}">
                <a16:creationId xmlns:a16="http://schemas.microsoft.com/office/drawing/2014/main" id="{E1409D95-8900-673A-79DC-B3C62C8AB41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7348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7412" name="Picture 4" descr="威斯敏斯特小要理问答（一）（含音频视频） – 北美保守评论">
            <a:extLst>
              <a:ext uri="{FF2B5EF4-FFF2-40B4-BE49-F238E27FC236}">
                <a16:creationId xmlns:a16="http://schemas.microsoft.com/office/drawing/2014/main" id="{043D7C08-682D-D6F0-D407-C3FD32F786A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2241" r="16055" b="-1"/>
          <a:stretch>
            <a:fillRect/>
          </a:stretch>
        </p:blipFill>
        <p:spPr bwMode="auto">
          <a:xfrm>
            <a:off x="914400" y="1676400"/>
            <a:ext cx="4495801" cy="3505200"/>
          </a:xfrm>
          <a:prstGeom prst="rect">
            <a:avLst/>
          </a:prstGeom>
          <a:noFill/>
          <a:extLst>
            <a:ext uri="{909E8E84-426E-40DD-AFC4-6F175D3DCCD1}">
              <a14:hiddenFill xmlns:a14="http://schemas.microsoft.com/office/drawing/2010/main">
                <a:solidFill>
                  <a:srgbClr val="FFFFFF"/>
                </a:solidFill>
              </a14:hiddenFill>
            </a:ext>
          </a:extLst>
        </p:spPr>
      </p:pic>
      <p:sp>
        <p:nvSpPr>
          <p:cNvPr id="4" name="内容占位符 2">
            <a:extLst>
              <a:ext uri="{FF2B5EF4-FFF2-40B4-BE49-F238E27FC236}">
                <a16:creationId xmlns:a16="http://schemas.microsoft.com/office/drawing/2014/main" id="{D7AC08C8-1D1B-4BC5-4F0C-EBF3C544A125}"/>
              </a:ext>
            </a:extLst>
          </p:cNvPr>
          <p:cNvSpPr txBox="1">
            <a:spLocks/>
          </p:cNvSpPr>
          <p:nvPr/>
        </p:nvSpPr>
        <p:spPr>
          <a:xfrm>
            <a:off x="5410201" y="1676399"/>
            <a:ext cx="6519529" cy="350519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ts val="7000"/>
              </a:lnSpc>
              <a:spcBef>
                <a:spcPts val="0"/>
              </a:spcBef>
              <a:spcAft>
                <a:spcPts val="0"/>
              </a:spcAft>
              <a:buClrTx/>
              <a:buSzTx/>
              <a:buFont typeface="Arial" panose="020B0604020202020204" pitchFamily="34" charset="0"/>
              <a:buNone/>
              <a:tabLst/>
              <a:defRPr/>
            </a:pPr>
            <a:r>
              <a:rPr kumimoji="0" lang="zh-CN" altLang="en-US" sz="48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威斯敏斯特小要理问答</a:t>
            </a:r>
            <a:endParaRPr kumimoji="0" lang="en-US" altLang="zh-CN" sz="48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ts val="2000"/>
              </a:lnSpc>
              <a:spcBef>
                <a:spcPts val="0"/>
              </a:spcBef>
              <a:spcAft>
                <a:spcPts val="0"/>
              </a:spcAft>
              <a:buClrTx/>
              <a:buSzTx/>
              <a:buFont typeface="Arial" panose="020B0604020202020204" pitchFamily="34" charset="0"/>
              <a:buNone/>
              <a:tabLst/>
              <a:defRPr/>
            </a:pPr>
            <a:endPar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ts val="4000"/>
              </a:lnSpc>
              <a:spcBef>
                <a:spcPts val="0"/>
              </a:spcBef>
              <a:spcAft>
                <a:spcPts val="0"/>
              </a:spcAft>
              <a:buClrTx/>
              <a:buSzTx/>
              <a:buFont typeface="Arial" panose="020B0604020202020204" pitchFamily="34" charset="0"/>
              <a:buNone/>
              <a:tabLst/>
              <a:defRPr/>
            </a:pP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Wēisīmǐnsītè</a:t>
            </a:r>
            <a:r>
              <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xiǎo</a:t>
            </a:r>
            <a:r>
              <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yàolǐ</a:t>
            </a:r>
            <a:r>
              <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wèndá</a:t>
            </a:r>
            <a:endPar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ts val="4000"/>
              </a:lnSpc>
              <a:spcBef>
                <a:spcPts val="0"/>
              </a:spcBef>
              <a:spcAft>
                <a:spcPts val="0"/>
              </a:spcAft>
              <a:buClrTx/>
              <a:buSzTx/>
              <a:buFont typeface="Arial" panose="020B0604020202020204" pitchFamily="34" charset="0"/>
              <a:buNone/>
              <a:tabLst/>
              <a:defRPr/>
            </a:pPr>
            <a:r>
              <a:rPr kumimoji="0" lang="en-US" altLang="zh-CN" sz="32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Westminster Shorter Catechism</a:t>
            </a:r>
          </a:p>
          <a:p>
            <a:pPr marL="0" marR="0" lvl="0" indent="0" algn="ctr" defTabSz="914400" rtl="0" eaLnBrk="1" fontAlgn="auto" latinLnBrk="0" hangingPunct="1">
              <a:lnSpc>
                <a:spcPct val="150000"/>
              </a:lnSpc>
              <a:spcBef>
                <a:spcPts val="0"/>
              </a:spcBef>
              <a:spcAft>
                <a:spcPts val="0"/>
              </a:spcAft>
              <a:buClrTx/>
              <a:buSzTx/>
              <a:buFont typeface="Arial" panose="020B0604020202020204" pitchFamily="34" charset="0"/>
              <a:buNone/>
              <a:tabLst/>
              <a:defRPr/>
            </a:pPr>
            <a:r>
              <a:rPr kumimoji="0" lang="zh-CN" altLang="en-US" sz="6000" b="1" i="0" u="none" strike="noStrike" kern="1200" cap="none" spc="0" normalizeH="0" baseline="0" noProof="0" dirty="0">
                <a:ln>
                  <a:noFill/>
                </a:ln>
                <a:solidFill>
                  <a:srgbClr val="FF000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第一问</a:t>
            </a:r>
            <a:endParaRPr kumimoji="0" lang="en-US" altLang="zh-CN" sz="6000" b="1" i="0" u="none" strike="noStrike" kern="1200" cap="none" spc="0" normalizeH="0" baseline="0" noProof="0" dirty="0">
              <a:ln>
                <a:noFill/>
              </a:ln>
              <a:solidFill>
                <a:srgbClr val="FF000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400316510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5" name="Rectangle 14">
            <a:extLst>
              <a:ext uri="{FF2B5EF4-FFF2-40B4-BE49-F238E27FC236}">
                <a16:creationId xmlns:a16="http://schemas.microsoft.com/office/drawing/2014/main" id="{22F15A2D-2324-487D-A02A-BF46C5C580E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17A7F34E-D418-47E2-9F86-2C45BBC3121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21732" y="321733"/>
            <a:ext cx="11546828" cy="6214534"/>
          </a:xfrm>
          <a:custGeom>
            <a:avLst/>
            <a:gdLst>
              <a:gd name="connsiteX0" fmla="*/ 0 w 11546828"/>
              <a:gd name="connsiteY0" fmla="*/ 0 h 6214534"/>
              <a:gd name="connsiteX1" fmla="*/ 7965430 w 11546828"/>
              <a:gd name="connsiteY1" fmla="*/ 0 h 6214534"/>
              <a:gd name="connsiteX2" fmla="*/ 7965430 w 11546828"/>
              <a:gd name="connsiteY2" fmla="*/ 1786 h 6214534"/>
              <a:gd name="connsiteX3" fmla="*/ 11546828 w 11546828"/>
              <a:gd name="connsiteY3" fmla="*/ 1786 h 6214534"/>
              <a:gd name="connsiteX4" fmla="*/ 11546828 w 11546828"/>
              <a:gd name="connsiteY4" fmla="*/ 2866740 h 6214534"/>
              <a:gd name="connsiteX5" fmla="*/ 11225095 w 11546828"/>
              <a:gd name="connsiteY5" fmla="*/ 3179536 h 6214534"/>
              <a:gd name="connsiteX6" fmla="*/ 11225095 w 11546828"/>
              <a:gd name="connsiteY6" fmla="*/ 301542 h 6214534"/>
              <a:gd name="connsiteX7" fmla="*/ 320042 w 11546828"/>
              <a:gd name="connsiteY7" fmla="*/ 301542 h 6214534"/>
              <a:gd name="connsiteX8" fmla="*/ 320042 w 11546828"/>
              <a:gd name="connsiteY8" fmla="*/ 5909424 h 6214534"/>
              <a:gd name="connsiteX9" fmla="*/ 8417210 w 11546828"/>
              <a:gd name="connsiteY9" fmla="*/ 5909424 h 6214534"/>
              <a:gd name="connsiteX10" fmla="*/ 8103383 w 11546828"/>
              <a:gd name="connsiteY10" fmla="*/ 6214534 h 6214534"/>
              <a:gd name="connsiteX11" fmla="*/ 7222929 w 11546828"/>
              <a:gd name="connsiteY11" fmla="*/ 6214534 h 6214534"/>
              <a:gd name="connsiteX12" fmla="*/ 7222929 w 11546828"/>
              <a:gd name="connsiteY12" fmla="*/ 6212748 h 6214534"/>
              <a:gd name="connsiteX13" fmla="*/ 0 w 11546828"/>
              <a:gd name="connsiteY13" fmla="*/ 6212748 h 621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46828" h="6214534">
                <a:moveTo>
                  <a:pt x="0" y="0"/>
                </a:moveTo>
                <a:lnTo>
                  <a:pt x="7965430" y="0"/>
                </a:lnTo>
                <a:lnTo>
                  <a:pt x="7965430" y="1786"/>
                </a:lnTo>
                <a:lnTo>
                  <a:pt x="11546828" y="1786"/>
                </a:lnTo>
                <a:lnTo>
                  <a:pt x="11546828" y="2866740"/>
                </a:lnTo>
                <a:lnTo>
                  <a:pt x="11225095" y="3179536"/>
                </a:lnTo>
                <a:lnTo>
                  <a:pt x="11225095" y="301542"/>
                </a:lnTo>
                <a:lnTo>
                  <a:pt x="320042" y="301542"/>
                </a:lnTo>
                <a:lnTo>
                  <a:pt x="320042" y="5909424"/>
                </a:lnTo>
                <a:lnTo>
                  <a:pt x="8417210" y="5909424"/>
                </a:lnTo>
                <a:lnTo>
                  <a:pt x="8103383" y="6214534"/>
                </a:lnTo>
                <a:lnTo>
                  <a:pt x="7222929" y="6214534"/>
                </a:lnTo>
                <a:lnTo>
                  <a:pt x="7222929" y="6212748"/>
                </a:lnTo>
                <a:lnTo>
                  <a:pt x="0" y="6212748"/>
                </a:lnTo>
                <a:close/>
              </a:path>
            </a:pathLst>
          </a:custGeom>
          <a:solidFill>
            <a:schemeClr val="tx1">
              <a:lumMod val="50000"/>
              <a:lumOff val="5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9" name="Right Triangle 18">
            <a:extLst>
              <a:ext uri="{FF2B5EF4-FFF2-40B4-BE49-F238E27FC236}">
                <a16:creationId xmlns:a16="http://schemas.microsoft.com/office/drawing/2014/main" id="{2AEAFA59-923A-4F54-8B49-44C970BCC32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576720" y="3335867"/>
            <a:ext cx="329184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内容占位符 2">
            <a:extLst>
              <a:ext uri="{FF2B5EF4-FFF2-40B4-BE49-F238E27FC236}">
                <a16:creationId xmlns:a16="http://schemas.microsoft.com/office/drawing/2014/main" id="{5A09A854-9009-0B58-E6B6-3CF80B98EB4B}"/>
              </a:ext>
            </a:extLst>
          </p:cNvPr>
          <p:cNvSpPr txBox="1">
            <a:spLocks/>
          </p:cNvSpPr>
          <p:nvPr/>
        </p:nvSpPr>
        <p:spPr>
          <a:xfrm>
            <a:off x="631372" y="435429"/>
            <a:ext cx="11404738" cy="611232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lvl="0" indent="0">
              <a:lnSpc>
                <a:spcPts val="6000"/>
              </a:lnSpc>
              <a:spcBef>
                <a:spcPts val="0"/>
              </a:spcBef>
              <a:buNone/>
              <a:defRPr/>
            </a:pPr>
            <a:r>
              <a:rPr lang="zh-CN" altLang="en-US" sz="4800" b="1" dirty="0">
                <a:solidFill>
                  <a:srgbClr val="FF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威斯敏斯特小要理问答</a:t>
            </a:r>
            <a:r>
              <a:rPr lang="en-US" altLang="zh-CN" sz="4800" b="1" dirty="0">
                <a:solidFill>
                  <a:srgbClr val="FF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r>
              <a:rPr lang="zh-CN" altLang="en-US" sz="4800" b="1" dirty="0">
                <a:solidFill>
                  <a:srgbClr val="FF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第一问</a:t>
            </a:r>
            <a:endParaRPr lang="en-US" altLang="zh-CN" sz="4800" b="1" dirty="0">
              <a:solidFill>
                <a:srgbClr val="FF0000"/>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2500"/>
              </a:lnSpc>
              <a:spcBef>
                <a:spcPts val="0"/>
              </a:spcBef>
              <a:buNone/>
            </a:pP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Wēisīmǐnsītè</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xiǎo</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yàolǐ</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wèndá</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dì</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yī</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wèn</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p>
          <a:p>
            <a:pPr marL="0" indent="0">
              <a:lnSpc>
                <a:spcPts val="1500"/>
              </a:lnSpc>
              <a:spcBef>
                <a:spcPts val="0"/>
              </a:spcBef>
              <a:buNone/>
            </a:pPr>
            <a:endParaRPr lang="en-US" altLang="zh-CN" sz="3600" b="1" dirty="0">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6000"/>
              </a:lnSpc>
              <a:spcBef>
                <a:spcPts val="600"/>
              </a:spcBef>
              <a:buNone/>
              <a:defRPr/>
            </a:pPr>
            <a:r>
              <a:rPr lang="zh-CN" altLang="en-US" sz="4800" b="1" dirty="0">
                <a:solidFill>
                  <a:srgbClr val="000066"/>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人一生的首要目的是什么？</a:t>
            </a:r>
            <a:endParaRPr lang="en-US" altLang="zh-CN" sz="4800" b="1" dirty="0">
              <a:solidFill>
                <a:srgbClr val="000066"/>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2500"/>
              </a:lnSpc>
              <a:spcBef>
                <a:spcPts val="0"/>
              </a:spcBef>
              <a:buNone/>
            </a:pP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rén</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yì</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shēng</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de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shǒu</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yào</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mù</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dì</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shì</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shén</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me</a:t>
            </a:r>
            <a:r>
              <a:rPr lang="zh-CN" altLang="en-US"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a:t>
            </a:r>
            <a:endPar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1500"/>
              </a:lnSpc>
              <a:spcBef>
                <a:spcPts val="0"/>
              </a:spcBef>
              <a:buNone/>
            </a:pPr>
            <a:endPar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6000"/>
              </a:lnSpc>
              <a:spcBef>
                <a:spcPts val="0"/>
              </a:spcBef>
              <a:buNone/>
              <a:defRPr/>
            </a:pPr>
            <a:r>
              <a:rPr lang="zh-CN" altLang="en-US" sz="4800" b="1" dirty="0">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人一生的首要目的是：</a:t>
            </a:r>
            <a:endParaRPr lang="en-US" altLang="zh-CN" sz="4800" b="1" dirty="0">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rén</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yì</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shēng</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de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shǒu</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yào</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mù</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dì</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shì</a:t>
            </a:r>
            <a:r>
              <a:rPr lang="zh-CN" altLang="en-US"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a:t>
            </a:r>
            <a:endPar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1500"/>
              </a:lnSpc>
              <a:spcBef>
                <a:spcPts val="0"/>
              </a:spcBef>
              <a:buNone/>
              <a:defRPr/>
            </a:pPr>
            <a:endPar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indent="0">
              <a:lnSpc>
                <a:spcPts val="6000"/>
              </a:lnSpc>
              <a:spcBef>
                <a:spcPts val="0"/>
              </a:spcBef>
              <a:buNone/>
              <a:defRPr/>
            </a:pPr>
            <a:r>
              <a:rPr lang="zh-CN" altLang="en-US" sz="4800" b="1" dirty="0">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荣耀上帝</a:t>
            </a:r>
            <a:r>
              <a:rPr lang="zh-CN" altLang="en-US" sz="4000" b="1" dirty="0">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r>
              <a:rPr lang="zh-CN" altLang="en-US" sz="4800" b="1" dirty="0">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并以祂为乐</a:t>
            </a:r>
            <a:r>
              <a:rPr lang="zh-CN" altLang="en-US" sz="4000" b="1" dirty="0">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r>
              <a:rPr lang="zh-CN" altLang="en-US" sz="4800" b="1" dirty="0">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直到永远 。</a:t>
            </a:r>
            <a:endParaRPr lang="en-US" altLang="zh-CN" sz="4800" b="1" dirty="0">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róngyào</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Shàngdì</a:t>
            </a:r>
            <a:r>
              <a:rPr lang="zh-CN" altLang="en-US"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bìng</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yǐ</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Tā</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wéi</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lè</a:t>
            </a:r>
            <a:r>
              <a:rPr lang="zh-CN" altLang="en-US"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zhí</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dào</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yǒng</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yuǎn</a:t>
            </a:r>
            <a:r>
              <a:rPr lang="zh-CN" altLang="en-US"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a:t>
            </a:r>
            <a:endParaRPr lang="en-US" altLang="zh-CN"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endPar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lang="en-US" altLang="zh-CN" sz="3200" b="1" dirty="0">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Q. 1. What is the chief end of man?</a:t>
            </a:r>
          </a:p>
          <a:p>
            <a:pPr marL="0" lvl="0" indent="0">
              <a:lnSpc>
                <a:spcPts val="2500"/>
              </a:lnSpc>
              <a:spcBef>
                <a:spcPts val="0"/>
              </a:spcBef>
              <a:buNone/>
              <a:defRPr/>
            </a:pPr>
            <a:r>
              <a:rPr lang="en-US" altLang="zh-CN" sz="3200" b="1" dirty="0">
                <a:solidFill>
                  <a:srgbClr val="7030A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A. Man’s chief end is to glorify God, and to enjoy him for ever.</a:t>
            </a:r>
          </a:p>
        </p:txBody>
      </p:sp>
    </p:spTree>
    <p:extLst>
      <p:ext uri="{BB962C8B-B14F-4D97-AF65-F5344CB8AC3E}">
        <p14:creationId xmlns:p14="http://schemas.microsoft.com/office/powerpoint/2010/main" val="280163429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83659C6-3D33-9062-DD2D-4D8F3DBD2982}"/>
            </a:ext>
          </a:extLst>
        </p:cNvPr>
        <p:cNvGrpSpPr/>
        <p:nvPr/>
      </p:nvGrpSpPr>
      <p:grpSpPr>
        <a:xfrm>
          <a:off x="0" y="0"/>
          <a:ext cx="0" cy="0"/>
          <a:chOff x="0" y="0"/>
          <a:chExt cx="0" cy="0"/>
        </a:xfrm>
      </p:grpSpPr>
      <p:sp>
        <p:nvSpPr>
          <p:cNvPr id="17417" name="Rectangle 17416">
            <a:extLst>
              <a:ext uri="{FF2B5EF4-FFF2-40B4-BE49-F238E27FC236}">
                <a16:creationId xmlns:a16="http://schemas.microsoft.com/office/drawing/2014/main" id="{08797E6F-884D-9B27-9886-EC0792773ED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419" name="Group 17418">
            <a:extLst>
              <a:ext uri="{FF2B5EF4-FFF2-40B4-BE49-F238E27FC236}">
                <a16:creationId xmlns:a16="http://schemas.microsoft.com/office/drawing/2014/main" id="{01EB4602-0FD5-95A9-6243-67E6A6A0EBD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7420" name="Rectangle 17419">
              <a:extLst>
                <a:ext uri="{FF2B5EF4-FFF2-40B4-BE49-F238E27FC236}">
                  <a16:creationId xmlns:a16="http://schemas.microsoft.com/office/drawing/2014/main" id="{420D67F5-5319-B55C-38B9-0E3E0CFCA30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21" name="Rectangle 17420">
              <a:extLst>
                <a:ext uri="{FF2B5EF4-FFF2-40B4-BE49-F238E27FC236}">
                  <a16:creationId xmlns:a16="http://schemas.microsoft.com/office/drawing/2014/main" id="{F0612325-8CA7-AA29-9A00-5C2B5A87161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423" name="Freeform: Shape 17422">
            <a:extLst>
              <a:ext uri="{FF2B5EF4-FFF2-40B4-BE49-F238E27FC236}">
                <a16:creationId xmlns:a16="http://schemas.microsoft.com/office/drawing/2014/main" id="{255E50BC-0802-53C9-6A66-2E6D3C1E971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useBgFill="1">
        <p:nvSpPr>
          <p:cNvPr id="17425" name="Rectangle 17424">
            <a:extLst>
              <a:ext uri="{FF2B5EF4-FFF2-40B4-BE49-F238E27FC236}">
                <a16:creationId xmlns:a16="http://schemas.microsoft.com/office/drawing/2014/main" id="{76D948F6-EC91-37AF-4A94-E435451FDC7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7348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7412" name="Picture 4" descr="威斯敏斯特小要理问答（一）（含音频视频） – 北美保守评论">
            <a:extLst>
              <a:ext uri="{FF2B5EF4-FFF2-40B4-BE49-F238E27FC236}">
                <a16:creationId xmlns:a16="http://schemas.microsoft.com/office/drawing/2014/main" id="{4072EC61-0722-5785-9955-66885F4EAD1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2241" r="16055" b="-1"/>
          <a:stretch>
            <a:fillRect/>
          </a:stretch>
        </p:blipFill>
        <p:spPr bwMode="auto">
          <a:xfrm>
            <a:off x="914400" y="1676400"/>
            <a:ext cx="4495801" cy="3505200"/>
          </a:xfrm>
          <a:prstGeom prst="rect">
            <a:avLst/>
          </a:prstGeom>
          <a:noFill/>
          <a:extLst>
            <a:ext uri="{909E8E84-426E-40DD-AFC4-6F175D3DCCD1}">
              <a14:hiddenFill xmlns:a14="http://schemas.microsoft.com/office/drawing/2010/main">
                <a:solidFill>
                  <a:srgbClr val="FFFFFF"/>
                </a:solidFill>
              </a14:hiddenFill>
            </a:ext>
          </a:extLst>
        </p:spPr>
      </p:pic>
      <p:sp>
        <p:nvSpPr>
          <p:cNvPr id="4" name="内容占位符 2">
            <a:extLst>
              <a:ext uri="{FF2B5EF4-FFF2-40B4-BE49-F238E27FC236}">
                <a16:creationId xmlns:a16="http://schemas.microsoft.com/office/drawing/2014/main" id="{E95619DC-DA55-C22E-A83F-3ED9DEF99402}"/>
              </a:ext>
            </a:extLst>
          </p:cNvPr>
          <p:cNvSpPr txBox="1">
            <a:spLocks/>
          </p:cNvSpPr>
          <p:nvPr/>
        </p:nvSpPr>
        <p:spPr>
          <a:xfrm>
            <a:off x="5410201" y="1676399"/>
            <a:ext cx="6519529" cy="350519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ts val="7000"/>
              </a:lnSpc>
              <a:spcBef>
                <a:spcPts val="0"/>
              </a:spcBef>
              <a:spcAft>
                <a:spcPts val="0"/>
              </a:spcAft>
              <a:buClrTx/>
              <a:buSzTx/>
              <a:buFont typeface="Arial" panose="020B0604020202020204" pitchFamily="34" charset="0"/>
              <a:buNone/>
              <a:tabLst/>
              <a:defRPr/>
            </a:pPr>
            <a:r>
              <a:rPr kumimoji="0" lang="zh-CN" altLang="en-US" sz="48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威斯敏斯特小要理问答</a:t>
            </a:r>
            <a:endParaRPr kumimoji="0" lang="en-US" altLang="zh-CN" sz="48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gn="ctr">
              <a:lnSpc>
                <a:spcPts val="2000"/>
              </a:lnSpc>
              <a:spcBef>
                <a:spcPts val="0"/>
              </a:spcBef>
              <a:buNone/>
              <a:defRPr/>
            </a:pPr>
            <a:endParaRPr lang="en-US" altLang="zh-CN" sz="32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gn="ctr">
              <a:lnSpc>
                <a:spcPts val="4000"/>
              </a:lnSpc>
              <a:spcBef>
                <a:spcPts val="0"/>
              </a:spcBef>
              <a:buNone/>
              <a:defRPr/>
            </a:pPr>
            <a:r>
              <a:rPr lang="en-US" altLang="zh-CN" sz="32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Wēisīmǐnsītè</a:t>
            </a:r>
            <a:r>
              <a:rPr lang="en-US" altLang="zh-CN" sz="32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2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xiǎo</a:t>
            </a:r>
            <a:r>
              <a:rPr lang="en-US" altLang="zh-CN" sz="32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2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yàolǐ</a:t>
            </a:r>
            <a:r>
              <a:rPr lang="en-US" altLang="zh-CN" sz="32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2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wèndá</a:t>
            </a:r>
            <a:endParaRPr lang="en-US" altLang="zh-CN" sz="32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gn="ctr">
              <a:lnSpc>
                <a:spcPts val="4000"/>
              </a:lnSpc>
              <a:spcBef>
                <a:spcPts val="0"/>
              </a:spcBef>
              <a:buNone/>
              <a:defRPr/>
            </a:pPr>
            <a:r>
              <a:rPr lang="en-US" altLang="zh-CN" sz="3200" b="1" dirty="0">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Westminster Shorter Catechism</a:t>
            </a:r>
            <a:endParaRPr kumimoji="0" lang="en-US" altLang="zh-CN" sz="3200" b="1" i="0" u="none" strike="noStrike" kern="1200" cap="none" spc="0" normalizeH="0" baseline="0" noProof="0" dirty="0">
              <a:ln>
                <a:noFill/>
              </a:ln>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ct val="150000"/>
              </a:lnSpc>
              <a:spcBef>
                <a:spcPts val="0"/>
              </a:spcBef>
              <a:spcAft>
                <a:spcPts val="0"/>
              </a:spcAft>
              <a:buClrTx/>
              <a:buSzTx/>
              <a:buFont typeface="Arial" panose="020B0604020202020204" pitchFamily="34" charset="0"/>
              <a:buNone/>
              <a:tabLst/>
              <a:defRPr/>
            </a:pPr>
            <a:r>
              <a:rPr kumimoji="0" lang="zh-CN" altLang="en-US" sz="6000" b="1" i="0" u="none" strike="noStrike" kern="1200" cap="none" spc="0" normalizeH="0" baseline="0" noProof="0" dirty="0">
                <a:ln>
                  <a:noFill/>
                </a:ln>
                <a:solidFill>
                  <a:srgbClr val="FF000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第二问</a:t>
            </a:r>
            <a:endParaRPr kumimoji="0" lang="en-US" altLang="zh-CN" sz="6000" b="1" i="0" u="none" strike="noStrike" kern="1200" cap="none" spc="0" normalizeH="0" baseline="0" noProof="0" dirty="0">
              <a:ln>
                <a:noFill/>
              </a:ln>
              <a:solidFill>
                <a:srgbClr val="FF000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163486656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3124E2A0-1011-5FB4-2F59-B7F158CA7F5A}"/>
            </a:ext>
          </a:extLst>
        </p:cNvPr>
        <p:cNvGrpSpPr/>
        <p:nvPr/>
      </p:nvGrpSpPr>
      <p:grpSpPr>
        <a:xfrm>
          <a:off x="0" y="0"/>
          <a:ext cx="0" cy="0"/>
          <a:chOff x="0" y="0"/>
          <a:chExt cx="0" cy="0"/>
        </a:xfrm>
      </p:grpSpPr>
      <p:sp useBgFill="1">
        <p:nvSpPr>
          <p:cNvPr id="15" name="Rectangle 14">
            <a:extLst>
              <a:ext uri="{FF2B5EF4-FFF2-40B4-BE49-F238E27FC236}">
                <a16:creationId xmlns:a16="http://schemas.microsoft.com/office/drawing/2014/main" id="{41D02D15-551F-5D6A-B8BF-C4C188C8E34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7" name="Freeform: Shape 16">
            <a:extLst>
              <a:ext uri="{FF2B5EF4-FFF2-40B4-BE49-F238E27FC236}">
                <a16:creationId xmlns:a16="http://schemas.microsoft.com/office/drawing/2014/main" id="{98548EE4-91AE-4016-7D50-9A59D64253C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21732" y="321733"/>
            <a:ext cx="11546828" cy="6214534"/>
          </a:xfrm>
          <a:custGeom>
            <a:avLst/>
            <a:gdLst>
              <a:gd name="connsiteX0" fmla="*/ 0 w 11546828"/>
              <a:gd name="connsiteY0" fmla="*/ 0 h 6214534"/>
              <a:gd name="connsiteX1" fmla="*/ 7965430 w 11546828"/>
              <a:gd name="connsiteY1" fmla="*/ 0 h 6214534"/>
              <a:gd name="connsiteX2" fmla="*/ 7965430 w 11546828"/>
              <a:gd name="connsiteY2" fmla="*/ 1786 h 6214534"/>
              <a:gd name="connsiteX3" fmla="*/ 11546828 w 11546828"/>
              <a:gd name="connsiteY3" fmla="*/ 1786 h 6214534"/>
              <a:gd name="connsiteX4" fmla="*/ 11546828 w 11546828"/>
              <a:gd name="connsiteY4" fmla="*/ 2866740 h 6214534"/>
              <a:gd name="connsiteX5" fmla="*/ 11225095 w 11546828"/>
              <a:gd name="connsiteY5" fmla="*/ 3179536 h 6214534"/>
              <a:gd name="connsiteX6" fmla="*/ 11225095 w 11546828"/>
              <a:gd name="connsiteY6" fmla="*/ 301542 h 6214534"/>
              <a:gd name="connsiteX7" fmla="*/ 320042 w 11546828"/>
              <a:gd name="connsiteY7" fmla="*/ 301542 h 6214534"/>
              <a:gd name="connsiteX8" fmla="*/ 320042 w 11546828"/>
              <a:gd name="connsiteY8" fmla="*/ 5909424 h 6214534"/>
              <a:gd name="connsiteX9" fmla="*/ 8417210 w 11546828"/>
              <a:gd name="connsiteY9" fmla="*/ 5909424 h 6214534"/>
              <a:gd name="connsiteX10" fmla="*/ 8103383 w 11546828"/>
              <a:gd name="connsiteY10" fmla="*/ 6214534 h 6214534"/>
              <a:gd name="connsiteX11" fmla="*/ 7222929 w 11546828"/>
              <a:gd name="connsiteY11" fmla="*/ 6214534 h 6214534"/>
              <a:gd name="connsiteX12" fmla="*/ 7222929 w 11546828"/>
              <a:gd name="connsiteY12" fmla="*/ 6212748 h 6214534"/>
              <a:gd name="connsiteX13" fmla="*/ 0 w 11546828"/>
              <a:gd name="connsiteY13" fmla="*/ 6212748 h 621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46828" h="6214534">
                <a:moveTo>
                  <a:pt x="0" y="0"/>
                </a:moveTo>
                <a:lnTo>
                  <a:pt x="7965430" y="0"/>
                </a:lnTo>
                <a:lnTo>
                  <a:pt x="7965430" y="1786"/>
                </a:lnTo>
                <a:lnTo>
                  <a:pt x="11546828" y="1786"/>
                </a:lnTo>
                <a:lnTo>
                  <a:pt x="11546828" y="2866740"/>
                </a:lnTo>
                <a:lnTo>
                  <a:pt x="11225095" y="3179536"/>
                </a:lnTo>
                <a:lnTo>
                  <a:pt x="11225095" y="301542"/>
                </a:lnTo>
                <a:lnTo>
                  <a:pt x="320042" y="301542"/>
                </a:lnTo>
                <a:lnTo>
                  <a:pt x="320042" y="5909424"/>
                </a:lnTo>
                <a:lnTo>
                  <a:pt x="8417210" y="5909424"/>
                </a:lnTo>
                <a:lnTo>
                  <a:pt x="8103383" y="6214534"/>
                </a:lnTo>
                <a:lnTo>
                  <a:pt x="7222929" y="6214534"/>
                </a:lnTo>
                <a:lnTo>
                  <a:pt x="7222929" y="6212748"/>
                </a:lnTo>
                <a:lnTo>
                  <a:pt x="0" y="6212748"/>
                </a:lnTo>
                <a:close/>
              </a:path>
            </a:pathLst>
          </a:custGeom>
          <a:solidFill>
            <a:schemeClr val="tx1">
              <a:lumMod val="50000"/>
              <a:lumOff val="5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Right Triangle 18">
            <a:extLst>
              <a:ext uri="{FF2B5EF4-FFF2-40B4-BE49-F238E27FC236}">
                <a16:creationId xmlns:a16="http://schemas.microsoft.com/office/drawing/2014/main" id="{2319CC1C-EF99-3883-0220-2880097AC6E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576720" y="3335867"/>
            <a:ext cx="329184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等线" panose="020F0502020204030204"/>
              <a:ea typeface="+mn-ea"/>
              <a:cs typeface="+mn-cs"/>
            </a:endParaRPr>
          </a:p>
        </p:txBody>
      </p:sp>
      <p:sp>
        <p:nvSpPr>
          <p:cNvPr id="11" name="内容占位符 2">
            <a:extLst>
              <a:ext uri="{FF2B5EF4-FFF2-40B4-BE49-F238E27FC236}">
                <a16:creationId xmlns:a16="http://schemas.microsoft.com/office/drawing/2014/main" id="{7D11BC94-4070-47C7-0678-9223FBB81F65}"/>
              </a:ext>
            </a:extLst>
          </p:cNvPr>
          <p:cNvSpPr txBox="1">
            <a:spLocks/>
          </p:cNvSpPr>
          <p:nvPr/>
        </p:nvSpPr>
        <p:spPr>
          <a:xfrm>
            <a:off x="321731" y="188686"/>
            <a:ext cx="11546827" cy="6347581"/>
          </a:xfrm>
          <a:prstGeom prst="rect">
            <a:avLst/>
          </a:prstGeom>
          <a:solidFill>
            <a:schemeClr val="bg1">
              <a:alpha val="70000"/>
            </a:schemeClr>
          </a:solid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ts val="6000"/>
              </a:lnSpc>
              <a:spcBef>
                <a:spcPts val="0"/>
              </a:spcBef>
              <a:spcAft>
                <a:spcPts val="0"/>
              </a:spcAft>
              <a:buClrTx/>
              <a:buSzTx/>
              <a:buFont typeface="Arial" panose="020B0604020202020204" pitchFamily="34" charset="0"/>
              <a:buNone/>
              <a:tabLst/>
              <a:defRPr/>
            </a:pPr>
            <a:r>
              <a:rPr kumimoji="0" lang="zh-CN" altLang="en-US"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威斯敏斯特小要理问答</a:t>
            </a:r>
            <a:r>
              <a:rPr kumimoji="0" lang="en-US" altLang="zh-CN"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r>
              <a:rPr kumimoji="0" lang="zh-CN" altLang="en-US"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第二问</a:t>
            </a:r>
            <a:endParaRPr kumimoji="0" lang="en-US" altLang="zh-CN"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pP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Wēisīmǐnsītè</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xiǎo</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yàolǐ</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wèndá</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 </a:t>
            </a:r>
            <a:r>
              <a:rPr lang="en-US" altLang="zh-CN" sz="36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dì</a:t>
            </a:r>
            <a:r>
              <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èr</a:t>
            </a:r>
            <a:r>
              <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wèn</a:t>
            </a: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1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4000"/>
              </a:lnSpc>
              <a:spcBef>
                <a:spcPts val="600"/>
              </a:spcBef>
              <a:buNone/>
              <a:defRPr/>
            </a:pPr>
            <a:r>
              <a:rPr lang="zh-CN" altLang="en-US" sz="4000" b="1" dirty="0">
                <a:solidFill>
                  <a:srgbClr val="000066"/>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上帝赐给我们什么准则以指导我们荣耀祂，</a:t>
            </a:r>
            <a:endParaRPr lang="en-US" altLang="zh-CN" sz="4000" b="1" dirty="0">
              <a:solidFill>
                <a:srgbClr val="000066"/>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4000"/>
              </a:lnSpc>
              <a:spcBef>
                <a:spcPts val="600"/>
              </a:spcBef>
              <a:buNone/>
              <a:defRPr/>
            </a:pPr>
            <a:r>
              <a:rPr lang="zh-CN" altLang="en-US" sz="4000" b="1" dirty="0">
                <a:solidFill>
                  <a:srgbClr val="000066"/>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并以祂为乐呢</a:t>
            </a:r>
            <a:r>
              <a:rPr kumimoji="0" lang="zh-CN" altLang="en-US" sz="4000" b="1" i="0" u="none" strike="noStrike" kern="1200" cap="none" spc="0" normalizeH="0" baseline="0" noProof="0" dirty="0">
                <a:ln>
                  <a:noFill/>
                </a:ln>
                <a:solidFill>
                  <a:srgbClr val="000066"/>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sz="4000" b="1" i="0" u="none" strike="noStrike" kern="1200" cap="none" spc="0" normalizeH="0" baseline="0" noProof="0" dirty="0">
              <a:ln>
                <a:noFill/>
              </a:ln>
              <a:solidFill>
                <a:srgbClr val="000066"/>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pP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Shàngdì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cì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gěi</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wǒmen</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shénme</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zhǔnzé</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yǐ</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zhǐdǎo</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wǒmen</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róngyào</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Tā</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bìng</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yǐ</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Tā</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wéi</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lè</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ne?</a:t>
            </a:r>
            <a:endParaRPr kumimoji="0" lang="en-US" altLang="zh-CN"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1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4000"/>
              </a:lnSpc>
              <a:spcBef>
                <a:spcPts val="0"/>
              </a:spcBef>
              <a:buNone/>
              <a:defRPr/>
            </a:pPr>
            <a:r>
              <a:rPr lang="zh-CN" altLang="en-US" sz="40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记载于全本圣经中的上帝的话语，</a:t>
            </a:r>
            <a:endParaRPr kumimoji="0" lang="en-US" altLang="zh-CN" sz="40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jì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zài</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yú</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quán</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běn</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Shèngjīng</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zhōng</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de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Shàngdì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de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huà</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yǔ</a:t>
            </a:r>
            <a:r>
              <a:rPr lang="zh-CN" altLang="en-US"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1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4000"/>
              </a:lnSpc>
              <a:spcBef>
                <a:spcPts val="0"/>
              </a:spcBef>
              <a:buNone/>
              <a:defRPr/>
            </a:pPr>
            <a:r>
              <a:rPr lang="zh-CN" altLang="en-US" sz="40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是指导我们荣耀祂，并以祂为乐的惟一准则。</a:t>
            </a:r>
            <a:endParaRPr kumimoji="0" lang="en-US" altLang="zh-CN" sz="40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zhǐdǎo</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wǒmen</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róngyào</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Tā</a:t>
            </a:r>
            <a:r>
              <a:rPr lang="zh-CN" altLang="en-US"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bìng</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yǐ</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Tā</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wéi</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lè</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de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wéi</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yī</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zhǔn</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zé</a:t>
            </a:r>
            <a:r>
              <a:rPr lang="zh-CN" altLang="en-US"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2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lang="en-US" altLang="zh-CN" sz="2400" b="1" dirty="0">
                <a:solidFill>
                  <a:prstClr val="black"/>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Q. 2. What rule hath God given to direct us how we may glorify and enjoy him?</a:t>
            </a:r>
          </a:p>
          <a:p>
            <a:pPr marL="0" lvl="0" indent="0">
              <a:lnSpc>
                <a:spcPts val="2500"/>
              </a:lnSpc>
              <a:spcBef>
                <a:spcPts val="0"/>
              </a:spcBef>
              <a:buNone/>
              <a:defRPr/>
            </a:pPr>
            <a:r>
              <a:rPr lang="en-US" altLang="zh-CN" sz="2400" b="1" dirty="0">
                <a:solidFill>
                  <a:srgbClr val="7030A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 The Word of God, which is contained in the Scriptures of the Old and New Testaments, is the only rule to direct us how we may glorify and enjoy him.</a:t>
            </a:r>
            <a:endParaRPr kumimoji="0" lang="en-US" altLang="zh-CN" sz="2400" b="1" i="0" u="none" strike="noStrike" kern="1200" cap="none" spc="0" normalizeH="0" baseline="0" noProof="0" dirty="0">
              <a:ln>
                <a:noFill/>
              </a:ln>
              <a:solidFill>
                <a:srgbClr val="7030A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275793125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38413D9A-C132-39E3-D549-38BE250D89AA}"/>
            </a:ext>
          </a:extLst>
        </p:cNvPr>
        <p:cNvGrpSpPr/>
        <p:nvPr/>
      </p:nvGrpSpPr>
      <p:grpSpPr>
        <a:xfrm>
          <a:off x="0" y="0"/>
          <a:ext cx="0" cy="0"/>
          <a:chOff x="0" y="0"/>
          <a:chExt cx="0" cy="0"/>
        </a:xfrm>
      </p:grpSpPr>
      <p:sp>
        <p:nvSpPr>
          <p:cNvPr id="17417" name="Rectangle 17416">
            <a:extLst>
              <a:ext uri="{FF2B5EF4-FFF2-40B4-BE49-F238E27FC236}">
                <a16:creationId xmlns:a16="http://schemas.microsoft.com/office/drawing/2014/main" id="{3B912B06-27A1-1DAD-C186-31F792A39DE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419" name="Group 17418">
            <a:extLst>
              <a:ext uri="{FF2B5EF4-FFF2-40B4-BE49-F238E27FC236}">
                <a16:creationId xmlns:a16="http://schemas.microsoft.com/office/drawing/2014/main" id="{1C67516C-5C8A-9F8C-8533-3BBC9AA2747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7420" name="Rectangle 17419">
              <a:extLst>
                <a:ext uri="{FF2B5EF4-FFF2-40B4-BE49-F238E27FC236}">
                  <a16:creationId xmlns:a16="http://schemas.microsoft.com/office/drawing/2014/main" id="{A6D73102-120A-7DE5-D02B-731E5FF8E81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21" name="Rectangle 17420">
              <a:extLst>
                <a:ext uri="{FF2B5EF4-FFF2-40B4-BE49-F238E27FC236}">
                  <a16:creationId xmlns:a16="http://schemas.microsoft.com/office/drawing/2014/main" id="{00C4F6C1-B9FA-C951-4F41-1128DF1DE9C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423" name="Freeform: Shape 17422">
            <a:extLst>
              <a:ext uri="{FF2B5EF4-FFF2-40B4-BE49-F238E27FC236}">
                <a16:creationId xmlns:a16="http://schemas.microsoft.com/office/drawing/2014/main" id="{54AF116D-965D-D70D-22D9-AEE23A15DF6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useBgFill="1">
        <p:nvSpPr>
          <p:cNvPr id="17425" name="Rectangle 17424">
            <a:extLst>
              <a:ext uri="{FF2B5EF4-FFF2-40B4-BE49-F238E27FC236}">
                <a16:creationId xmlns:a16="http://schemas.microsoft.com/office/drawing/2014/main" id="{5C6CEA6C-AD5D-BF85-ECAF-9D0A6BBA3D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7348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7412" name="Picture 4" descr="威斯敏斯特小要理问答（一）（含音频视频） – 北美保守评论">
            <a:extLst>
              <a:ext uri="{FF2B5EF4-FFF2-40B4-BE49-F238E27FC236}">
                <a16:creationId xmlns:a16="http://schemas.microsoft.com/office/drawing/2014/main" id="{063F5B29-2AD8-540F-F12E-265F4A06644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2241" r="16055" b="-1"/>
          <a:stretch>
            <a:fillRect/>
          </a:stretch>
        </p:blipFill>
        <p:spPr bwMode="auto">
          <a:xfrm>
            <a:off x="914400" y="1676400"/>
            <a:ext cx="4495801" cy="3505200"/>
          </a:xfrm>
          <a:prstGeom prst="rect">
            <a:avLst/>
          </a:prstGeom>
          <a:noFill/>
          <a:extLst>
            <a:ext uri="{909E8E84-426E-40DD-AFC4-6F175D3DCCD1}">
              <a14:hiddenFill xmlns:a14="http://schemas.microsoft.com/office/drawing/2010/main">
                <a:solidFill>
                  <a:srgbClr val="FFFFFF"/>
                </a:solidFill>
              </a14:hiddenFill>
            </a:ext>
          </a:extLst>
        </p:spPr>
      </p:pic>
      <p:sp>
        <p:nvSpPr>
          <p:cNvPr id="4" name="内容占位符 2">
            <a:extLst>
              <a:ext uri="{FF2B5EF4-FFF2-40B4-BE49-F238E27FC236}">
                <a16:creationId xmlns:a16="http://schemas.microsoft.com/office/drawing/2014/main" id="{B5FF7218-5157-3403-6A89-22716C7714B1}"/>
              </a:ext>
            </a:extLst>
          </p:cNvPr>
          <p:cNvSpPr txBox="1">
            <a:spLocks/>
          </p:cNvSpPr>
          <p:nvPr/>
        </p:nvSpPr>
        <p:spPr>
          <a:xfrm>
            <a:off x="5410201" y="1676399"/>
            <a:ext cx="6519529" cy="350519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ts val="7000"/>
              </a:lnSpc>
              <a:spcBef>
                <a:spcPts val="0"/>
              </a:spcBef>
              <a:spcAft>
                <a:spcPts val="0"/>
              </a:spcAft>
              <a:buClrTx/>
              <a:buSzTx/>
              <a:buFont typeface="Arial" panose="020B0604020202020204" pitchFamily="34" charset="0"/>
              <a:buNone/>
              <a:tabLst/>
              <a:defRPr/>
            </a:pPr>
            <a:r>
              <a:rPr kumimoji="0" lang="zh-CN" altLang="en-US" sz="48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威斯敏斯特小要理问答</a:t>
            </a:r>
            <a:endParaRPr kumimoji="0" lang="en-US" altLang="zh-CN" sz="48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ts val="2000"/>
              </a:lnSpc>
              <a:spcBef>
                <a:spcPts val="0"/>
              </a:spcBef>
              <a:spcAft>
                <a:spcPts val="0"/>
              </a:spcAft>
              <a:buClrTx/>
              <a:buSzTx/>
              <a:buFont typeface="Arial" panose="020B0604020202020204" pitchFamily="34" charset="0"/>
              <a:buNone/>
              <a:tabLst/>
              <a:defRPr/>
            </a:pPr>
            <a:endPar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ts val="4000"/>
              </a:lnSpc>
              <a:spcBef>
                <a:spcPts val="0"/>
              </a:spcBef>
              <a:spcAft>
                <a:spcPts val="0"/>
              </a:spcAft>
              <a:buClrTx/>
              <a:buSzTx/>
              <a:buFont typeface="Arial" panose="020B0604020202020204" pitchFamily="34" charset="0"/>
              <a:buNone/>
              <a:tabLst/>
              <a:defRPr/>
            </a:pP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Wēisīmǐnsītè</a:t>
            </a:r>
            <a:r>
              <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xiǎo</a:t>
            </a:r>
            <a:r>
              <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yàolǐ</a:t>
            </a:r>
            <a:r>
              <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wèndá</a:t>
            </a:r>
            <a:endPar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ts val="4000"/>
              </a:lnSpc>
              <a:spcBef>
                <a:spcPts val="0"/>
              </a:spcBef>
              <a:spcAft>
                <a:spcPts val="0"/>
              </a:spcAft>
              <a:buClrTx/>
              <a:buSzTx/>
              <a:buFont typeface="Arial" panose="020B0604020202020204" pitchFamily="34" charset="0"/>
              <a:buNone/>
              <a:tabLst/>
              <a:defRPr/>
            </a:pPr>
            <a:r>
              <a:rPr kumimoji="0" lang="en-US" altLang="zh-CN" sz="32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Westminster Shorter Catechism</a:t>
            </a:r>
          </a:p>
          <a:p>
            <a:pPr marL="0" marR="0" lvl="0" indent="0" algn="ctr" defTabSz="914400" rtl="0" eaLnBrk="1" fontAlgn="auto" latinLnBrk="0" hangingPunct="1">
              <a:lnSpc>
                <a:spcPct val="150000"/>
              </a:lnSpc>
              <a:spcBef>
                <a:spcPts val="0"/>
              </a:spcBef>
              <a:spcAft>
                <a:spcPts val="0"/>
              </a:spcAft>
              <a:buClrTx/>
              <a:buSzTx/>
              <a:buFont typeface="Arial" panose="020B0604020202020204" pitchFamily="34" charset="0"/>
              <a:buNone/>
              <a:tabLst/>
              <a:defRPr/>
            </a:pPr>
            <a:r>
              <a:rPr kumimoji="0" lang="zh-CN" altLang="en-US" sz="6000" b="1" i="0" u="none" strike="noStrike" kern="1200" cap="none" spc="0" normalizeH="0" baseline="0" noProof="0" dirty="0">
                <a:ln>
                  <a:noFill/>
                </a:ln>
                <a:solidFill>
                  <a:srgbClr val="FF000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第三问</a:t>
            </a:r>
            <a:endParaRPr kumimoji="0" lang="en-US" altLang="zh-CN" sz="6000" b="1" i="0" u="none" strike="noStrike" kern="1200" cap="none" spc="0" normalizeH="0" baseline="0" noProof="0" dirty="0">
              <a:ln>
                <a:noFill/>
              </a:ln>
              <a:solidFill>
                <a:srgbClr val="FF000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174834730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096D5629-E811-2674-5E53-144973897CE2}"/>
            </a:ext>
          </a:extLst>
        </p:cNvPr>
        <p:cNvGrpSpPr/>
        <p:nvPr/>
      </p:nvGrpSpPr>
      <p:grpSpPr>
        <a:xfrm>
          <a:off x="0" y="0"/>
          <a:ext cx="0" cy="0"/>
          <a:chOff x="0" y="0"/>
          <a:chExt cx="0" cy="0"/>
        </a:xfrm>
      </p:grpSpPr>
      <p:sp useBgFill="1">
        <p:nvSpPr>
          <p:cNvPr id="15" name="Rectangle 14">
            <a:extLst>
              <a:ext uri="{FF2B5EF4-FFF2-40B4-BE49-F238E27FC236}">
                <a16:creationId xmlns:a16="http://schemas.microsoft.com/office/drawing/2014/main" id="{E1D71B3F-39A6-E26E-824A-98E3EFA2811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7" name="Freeform: Shape 16">
            <a:extLst>
              <a:ext uri="{FF2B5EF4-FFF2-40B4-BE49-F238E27FC236}">
                <a16:creationId xmlns:a16="http://schemas.microsoft.com/office/drawing/2014/main" id="{F55215A5-866C-7840-48C3-80ED715048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21732" y="321733"/>
            <a:ext cx="11546828" cy="6214534"/>
          </a:xfrm>
          <a:custGeom>
            <a:avLst/>
            <a:gdLst>
              <a:gd name="connsiteX0" fmla="*/ 0 w 11546828"/>
              <a:gd name="connsiteY0" fmla="*/ 0 h 6214534"/>
              <a:gd name="connsiteX1" fmla="*/ 7965430 w 11546828"/>
              <a:gd name="connsiteY1" fmla="*/ 0 h 6214534"/>
              <a:gd name="connsiteX2" fmla="*/ 7965430 w 11546828"/>
              <a:gd name="connsiteY2" fmla="*/ 1786 h 6214534"/>
              <a:gd name="connsiteX3" fmla="*/ 11546828 w 11546828"/>
              <a:gd name="connsiteY3" fmla="*/ 1786 h 6214534"/>
              <a:gd name="connsiteX4" fmla="*/ 11546828 w 11546828"/>
              <a:gd name="connsiteY4" fmla="*/ 2866740 h 6214534"/>
              <a:gd name="connsiteX5" fmla="*/ 11225095 w 11546828"/>
              <a:gd name="connsiteY5" fmla="*/ 3179536 h 6214534"/>
              <a:gd name="connsiteX6" fmla="*/ 11225095 w 11546828"/>
              <a:gd name="connsiteY6" fmla="*/ 301542 h 6214534"/>
              <a:gd name="connsiteX7" fmla="*/ 320042 w 11546828"/>
              <a:gd name="connsiteY7" fmla="*/ 301542 h 6214534"/>
              <a:gd name="connsiteX8" fmla="*/ 320042 w 11546828"/>
              <a:gd name="connsiteY8" fmla="*/ 5909424 h 6214534"/>
              <a:gd name="connsiteX9" fmla="*/ 8417210 w 11546828"/>
              <a:gd name="connsiteY9" fmla="*/ 5909424 h 6214534"/>
              <a:gd name="connsiteX10" fmla="*/ 8103383 w 11546828"/>
              <a:gd name="connsiteY10" fmla="*/ 6214534 h 6214534"/>
              <a:gd name="connsiteX11" fmla="*/ 7222929 w 11546828"/>
              <a:gd name="connsiteY11" fmla="*/ 6214534 h 6214534"/>
              <a:gd name="connsiteX12" fmla="*/ 7222929 w 11546828"/>
              <a:gd name="connsiteY12" fmla="*/ 6212748 h 6214534"/>
              <a:gd name="connsiteX13" fmla="*/ 0 w 11546828"/>
              <a:gd name="connsiteY13" fmla="*/ 6212748 h 621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46828" h="6214534">
                <a:moveTo>
                  <a:pt x="0" y="0"/>
                </a:moveTo>
                <a:lnTo>
                  <a:pt x="7965430" y="0"/>
                </a:lnTo>
                <a:lnTo>
                  <a:pt x="7965430" y="1786"/>
                </a:lnTo>
                <a:lnTo>
                  <a:pt x="11546828" y="1786"/>
                </a:lnTo>
                <a:lnTo>
                  <a:pt x="11546828" y="2866740"/>
                </a:lnTo>
                <a:lnTo>
                  <a:pt x="11225095" y="3179536"/>
                </a:lnTo>
                <a:lnTo>
                  <a:pt x="11225095" y="301542"/>
                </a:lnTo>
                <a:lnTo>
                  <a:pt x="320042" y="301542"/>
                </a:lnTo>
                <a:lnTo>
                  <a:pt x="320042" y="5909424"/>
                </a:lnTo>
                <a:lnTo>
                  <a:pt x="8417210" y="5909424"/>
                </a:lnTo>
                <a:lnTo>
                  <a:pt x="8103383" y="6214534"/>
                </a:lnTo>
                <a:lnTo>
                  <a:pt x="7222929" y="6214534"/>
                </a:lnTo>
                <a:lnTo>
                  <a:pt x="7222929" y="6212748"/>
                </a:lnTo>
                <a:lnTo>
                  <a:pt x="0" y="6212748"/>
                </a:lnTo>
                <a:close/>
              </a:path>
            </a:pathLst>
          </a:custGeom>
          <a:solidFill>
            <a:schemeClr val="tx1">
              <a:lumMod val="50000"/>
              <a:lumOff val="5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19" name="Right Triangle 18">
            <a:extLst>
              <a:ext uri="{FF2B5EF4-FFF2-40B4-BE49-F238E27FC236}">
                <a16:creationId xmlns:a16="http://schemas.microsoft.com/office/drawing/2014/main" id="{5AC58AEA-1FBF-4D74-B634-91C60AD12BE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576720" y="3335867"/>
            <a:ext cx="3291840" cy="3200400"/>
          </a:xfrm>
          <a:prstGeom prst="r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等线" panose="020F0502020204030204"/>
              <a:ea typeface="+mn-ea"/>
              <a:cs typeface="+mn-cs"/>
            </a:endParaRPr>
          </a:p>
        </p:txBody>
      </p:sp>
      <p:sp>
        <p:nvSpPr>
          <p:cNvPr id="11" name="内容占位符 2">
            <a:extLst>
              <a:ext uri="{FF2B5EF4-FFF2-40B4-BE49-F238E27FC236}">
                <a16:creationId xmlns:a16="http://schemas.microsoft.com/office/drawing/2014/main" id="{6666E164-CB6E-2D57-262B-90EA3E90372D}"/>
              </a:ext>
            </a:extLst>
          </p:cNvPr>
          <p:cNvSpPr txBox="1">
            <a:spLocks/>
          </p:cNvSpPr>
          <p:nvPr/>
        </p:nvSpPr>
        <p:spPr>
          <a:xfrm>
            <a:off x="580571" y="457199"/>
            <a:ext cx="11287987" cy="6079067"/>
          </a:xfrm>
          <a:prstGeom prst="rect">
            <a:avLst/>
          </a:prstGeom>
          <a:solidFill>
            <a:schemeClr val="bg1">
              <a:alpha val="70000"/>
            </a:schemeClr>
          </a:solidFill>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ts val="6000"/>
              </a:lnSpc>
              <a:spcBef>
                <a:spcPts val="0"/>
              </a:spcBef>
              <a:spcAft>
                <a:spcPts val="0"/>
              </a:spcAft>
              <a:buClrTx/>
              <a:buSzTx/>
              <a:buFont typeface="Arial" panose="020B0604020202020204" pitchFamily="34" charset="0"/>
              <a:buNone/>
              <a:tabLst/>
              <a:defRPr/>
            </a:pPr>
            <a:r>
              <a:rPr kumimoji="0" lang="zh-CN" altLang="en-US"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威斯敏斯特小要理问答</a:t>
            </a:r>
            <a:r>
              <a:rPr kumimoji="0" lang="en-US" altLang="zh-CN"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r>
              <a:rPr kumimoji="0" lang="zh-CN" altLang="en-US"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第三问</a:t>
            </a:r>
            <a:endParaRPr kumimoji="0" lang="en-US" altLang="zh-CN" sz="4800" b="1" i="0" u="none" strike="noStrike" kern="1200" cap="none" spc="0" normalizeH="0" baseline="0" noProof="0" dirty="0">
              <a:ln>
                <a:noFill/>
              </a:ln>
              <a:solidFill>
                <a:srgbClr val="FF0000"/>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pPr>
            <a:r>
              <a:rPr lang="en-US" altLang="zh-CN" sz="3600" b="1" dirty="0" err="1">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Wēisīmǐnsītè</a:t>
            </a:r>
            <a:r>
              <a:rPr lang="en-US" altLang="zh-CN" sz="3600" b="1" dirty="0">
                <a:solidFill>
                  <a:srgbClr val="0070C0"/>
                </a:solidFill>
                <a:effectLst>
                  <a:glow rad="63500">
                    <a:schemeClr val="accent4">
                      <a:satMod val="175000"/>
                      <a:alpha val="40000"/>
                    </a:schemeClr>
                  </a:glow>
                </a:effectLst>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xiǎo</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yàolǐ</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wèndá</a:t>
            </a:r>
            <a:r>
              <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 </a:t>
            </a:r>
            <a:r>
              <a:rPr lang="en-US" altLang="zh-CN" sz="36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dì</a:t>
            </a:r>
            <a:r>
              <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sz="3600"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sān</a:t>
            </a:r>
            <a:r>
              <a:rPr lang="en-US" altLang="zh-CN" sz="3600"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6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wèn</a:t>
            </a: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1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4000"/>
              </a:lnSpc>
              <a:spcBef>
                <a:spcPts val="600"/>
              </a:spcBef>
              <a:buNone/>
              <a:defRPr/>
            </a:pPr>
            <a:r>
              <a:rPr lang="zh-CN" altLang="en-US" sz="4000" b="1" dirty="0">
                <a:solidFill>
                  <a:srgbClr val="000066"/>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圣经主要教导的是什么？</a:t>
            </a:r>
            <a:endParaRPr kumimoji="0" lang="en-US" altLang="zh-CN" sz="4000" b="1" i="0" u="none" strike="noStrike" kern="1200" cap="none" spc="0" normalizeH="0" baseline="0" noProof="0" dirty="0">
              <a:ln>
                <a:noFill/>
              </a:ln>
              <a:solidFill>
                <a:srgbClr val="000066"/>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pP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Shèngjīng</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zhǔyào</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jiàodǎo</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de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shénme</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sz="28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1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4000"/>
              </a:lnSpc>
              <a:spcBef>
                <a:spcPts val="0"/>
              </a:spcBef>
              <a:buNone/>
              <a:defRPr/>
            </a:pPr>
            <a:r>
              <a:rPr lang="zh-CN" altLang="en-US" sz="40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圣经主要教导的：就是人对于上帝所当信的真理</a:t>
            </a:r>
            <a:r>
              <a:rPr kumimoji="0" lang="zh-CN" altLang="en-US" sz="40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sz="40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Shèngjīng</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zhǔyào</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jiàodǎo</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de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p>
          <a:p>
            <a:pPr marL="0" lvl="0" indent="0">
              <a:lnSpc>
                <a:spcPts val="2500"/>
              </a:lnSpc>
              <a:spcBef>
                <a:spcPts val="0"/>
              </a:spcBef>
              <a:buNone/>
              <a:defRPr/>
            </a:pP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Jiù</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rén</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duìyú</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Shàngdì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suǒ</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dāng</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xìn</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de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zhēnlǐ</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endParaRPr kumimoji="0" lang="en-US" altLang="zh-CN" sz="28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1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4000"/>
              </a:lnSpc>
              <a:spcBef>
                <a:spcPts val="0"/>
              </a:spcBef>
              <a:buNone/>
              <a:defRPr/>
            </a:pPr>
            <a:r>
              <a:rPr lang="zh-CN" altLang="en-US" sz="4000" b="1">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和上</a:t>
            </a:r>
            <a:r>
              <a:rPr lang="zh-CN" altLang="en-US" sz="4000" b="1" dirty="0">
                <a:solidFill>
                  <a:prstClr val="black"/>
                </a:solidFill>
                <a:effectLst>
                  <a:glow rad="63500">
                    <a:srgbClr val="FFFFAF">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帝要求人当尽的本分</a:t>
            </a:r>
            <a:r>
              <a:rPr kumimoji="0" lang="zh-CN" altLang="en-US" sz="40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sz="4000" b="1" i="0" u="none" strike="noStrike" kern="1200" cap="none" spc="0" normalizeH="0" baseline="0" noProof="0" dirty="0">
              <a:ln>
                <a:noFill/>
              </a:ln>
              <a:solidFill>
                <a:prstClr val="black"/>
              </a:solidFill>
              <a:effectLst>
                <a:glow rad="63500">
                  <a:srgbClr val="FFFFAF">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hé</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Shàngdì</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yāoqiú</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rén</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dāng</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jìn</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de </a:t>
            </a:r>
            <a:r>
              <a:rPr lang="en-US" altLang="zh-CN" b="1" dirty="0" err="1">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běnfèn</a:t>
            </a:r>
            <a:r>
              <a:rPr lang="en-US" altLang="zh-CN" b="1" dirty="0">
                <a:solidFill>
                  <a:srgbClr val="0070C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a:t>
            </a:r>
            <a:endParaRPr kumimoji="0" lang="en-US" altLang="zh-CN" sz="28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l" defTabSz="914400" rtl="0" eaLnBrk="1" fontAlgn="auto" latinLnBrk="0" hangingPunct="1">
              <a:lnSpc>
                <a:spcPts val="2500"/>
              </a:lnSpc>
              <a:spcBef>
                <a:spcPts val="0"/>
              </a:spcBef>
              <a:spcAft>
                <a:spcPts val="0"/>
              </a:spcAft>
              <a:buClrTx/>
              <a:buSzTx/>
              <a:buFont typeface="Arial" panose="020B0604020202020204" pitchFamily="34" charset="0"/>
              <a:buNone/>
              <a:tabLst/>
              <a:defRPr/>
            </a:pPr>
            <a:endParaRPr kumimoji="0" lang="en-US" altLang="zh-CN" sz="36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lvl="0" indent="0">
              <a:lnSpc>
                <a:spcPts val="2500"/>
              </a:lnSpc>
              <a:spcBef>
                <a:spcPts val="0"/>
              </a:spcBef>
              <a:buNone/>
              <a:defRPr/>
            </a:pPr>
            <a:r>
              <a:rPr kumimoji="0" lang="en-US" altLang="zh-CN" sz="24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Q. 3. </a:t>
            </a:r>
            <a:r>
              <a:rPr lang="en-US" altLang="zh-CN" sz="2400" b="1" dirty="0">
                <a:solidFill>
                  <a:prstClr val="black"/>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What do the Scriptures principally teach</a:t>
            </a:r>
            <a:r>
              <a:rPr kumimoji="0" lang="en-US" altLang="zh-CN" sz="24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p>
          <a:p>
            <a:pPr marL="0" lvl="0" indent="0">
              <a:lnSpc>
                <a:spcPts val="2500"/>
              </a:lnSpc>
              <a:spcBef>
                <a:spcPts val="0"/>
              </a:spcBef>
              <a:buNone/>
              <a:defRPr/>
            </a:pPr>
            <a:r>
              <a:rPr kumimoji="0" lang="en-US" altLang="zh-CN" sz="2400" b="1" i="0" u="none" strike="noStrike" kern="1200" cap="none" spc="0" normalizeH="0" baseline="0" noProof="0" dirty="0">
                <a:ln>
                  <a:noFill/>
                </a:ln>
                <a:solidFill>
                  <a:srgbClr val="7030A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 </a:t>
            </a:r>
            <a:r>
              <a:rPr lang="en-US" altLang="zh-CN" sz="2400" b="1" dirty="0">
                <a:solidFill>
                  <a:srgbClr val="7030A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The Scriptures principally teach what man is to believe concerning God, </a:t>
            </a:r>
          </a:p>
          <a:p>
            <a:pPr marL="0" lvl="0" indent="0">
              <a:lnSpc>
                <a:spcPts val="2500"/>
              </a:lnSpc>
              <a:spcBef>
                <a:spcPts val="0"/>
              </a:spcBef>
              <a:buNone/>
              <a:defRPr/>
            </a:pPr>
            <a:r>
              <a:rPr lang="en-US" altLang="zh-CN" sz="2400" b="1" dirty="0">
                <a:solidFill>
                  <a:srgbClr val="7030A0"/>
                </a:solidFill>
                <a:effectLst>
                  <a:glow rad="63500">
                    <a:srgbClr val="FFC000">
                      <a:satMod val="175000"/>
                      <a:alpha val="40000"/>
                    </a:srgbClr>
                  </a:glow>
                </a:effectLst>
                <a:latin typeface="Times New Roman" panose="02020603050405020304" pitchFamily="18" charset="0"/>
                <a:ea typeface="楷体" panose="02010609060101010101" pitchFamily="49" charset="-122"/>
                <a:cs typeface="Times New Roman" panose="02020603050405020304" pitchFamily="18" charset="0"/>
              </a:rPr>
              <a:t>     and what duty God requires of man</a:t>
            </a:r>
            <a:r>
              <a:rPr kumimoji="0" lang="en-US" altLang="zh-CN" sz="2400" b="1" i="0" u="none" strike="noStrike" kern="1200" cap="none" spc="0" normalizeH="0" baseline="0" noProof="0" dirty="0">
                <a:ln>
                  <a:noFill/>
                </a:ln>
                <a:solidFill>
                  <a:srgbClr val="7030A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a:t>
            </a:r>
          </a:p>
        </p:txBody>
      </p:sp>
    </p:spTree>
    <p:extLst>
      <p:ext uri="{BB962C8B-B14F-4D97-AF65-F5344CB8AC3E}">
        <p14:creationId xmlns:p14="http://schemas.microsoft.com/office/powerpoint/2010/main" val="164142881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5E4B7E13-8E04-5D52-886F-E5CAC8519692}"/>
            </a:ext>
          </a:extLst>
        </p:cNvPr>
        <p:cNvGrpSpPr/>
        <p:nvPr/>
      </p:nvGrpSpPr>
      <p:grpSpPr>
        <a:xfrm>
          <a:off x="0" y="0"/>
          <a:ext cx="0" cy="0"/>
          <a:chOff x="0" y="0"/>
          <a:chExt cx="0" cy="0"/>
        </a:xfrm>
      </p:grpSpPr>
      <p:sp>
        <p:nvSpPr>
          <p:cNvPr id="17417" name="Rectangle 17416">
            <a:extLst>
              <a:ext uri="{FF2B5EF4-FFF2-40B4-BE49-F238E27FC236}">
                <a16:creationId xmlns:a16="http://schemas.microsoft.com/office/drawing/2014/main" id="{192D17D0-3CB4-56FE-215A-A8510E443DE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17419" name="Group 17418">
            <a:extLst>
              <a:ext uri="{FF2B5EF4-FFF2-40B4-BE49-F238E27FC236}">
                <a16:creationId xmlns:a16="http://schemas.microsoft.com/office/drawing/2014/main" id="{D6ABFEF2-509C-7AE7-ED70-4D16057F36E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7420" name="Rectangle 17419">
              <a:extLst>
                <a:ext uri="{FF2B5EF4-FFF2-40B4-BE49-F238E27FC236}">
                  <a16:creationId xmlns:a16="http://schemas.microsoft.com/office/drawing/2014/main" id="{A374019B-7A6A-7F91-D20E-D517ADA51A9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421" name="Rectangle 17420">
              <a:extLst>
                <a:ext uri="{FF2B5EF4-FFF2-40B4-BE49-F238E27FC236}">
                  <a16:creationId xmlns:a16="http://schemas.microsoft.com/office/drawing/2014/main" id="{030D5EB5-F865-6266-BE6B-09DDDC1034C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7423" name="Freeform: Shape 17422">
            <a:extLst>
              <a:ext uri="{FF2B5EF4-FFF2-40B4-BE49-F238E27FC236}">
                <a16:creationId xmlns:a16="http://schemas.microsoft.com/office/drawing/2014/main" id="{B8493115-931B-B934-F474-5112E9AB8A4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useBgFill="1">
        <p:nvSpPr>
          <p:cNvPr id="17425" name="Rectangle 17424">
            <a:extLst>
              <a:ext uri="{FF2B5EF4-FFF2-40B4-BE49-F238E27FC236}">
                <a16:creationId xmlns:a16="http://schemas.microsoft.com/office/drawing/2014/main" id="{C40E75E5-5F76-B56E-0E79-887EA516BD1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7348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7412" name="Picture 4" descr="威斯敏斯特小要理问答（一）（含音频视频） – 北美保守评论">
            <a:extLst>
              <a:ext uri="{FF2B5EF4-FFF2-40B4-BE49-F238E27FC236}">
                <a16:creationId xmlns:a16="http://schemas.microsoft.com/office/drawing/2014/main" id="{37D30379-F69F-2B4D-422A-341B0ED426B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2241" r="16055" b="-1"/>
          <a:stretch>
            <a:fillRect/>
          </a:stretch>
        </p:blipFill>
        <p:spPr bwMode="auto">
          <a:xfrm>
            <a:off x="914400" y="1676400"/>
            <a:ext cx="4495801" cy="3505200"/>
          </a:xfrm>
          <a:prstGeom prst="rect">
            <a:avLst/>
          </a:prstGeom>
          <a:noFill/>
          <a:extLst>
            <a:ext uri="{909E8E84-426E-40DD-AFC4-6F175D3DCCD1}">
              <a14:hiddenFill xmlns:a14="http://schemas.microsoft.com/office/drawing/2010/main">
                <a:solidFill>
                  <a:srgbClr val="FFFFFF"/>
                </a:solidFill>
              </a14:hiddenFill>
            </a:ext>
          </a:extLst>
        </p:spPr>
      </p:pic>
      <p:sp>
        <p:nvSpPr>
          <p:cNvPr id="4" name="内容占位符 2">
            <a:extLst>
              <a:ext uri="{FF2B5EF4-FFF2-40B4-BE49-F238E27FC236}">
                <a16:creationId xmlns:a16="http://schemas.microsoft.com/office/drawing/2014/main" id="{09281138-2102-775A-C831-5BF06198B4B6}"/>
              </a:ext>
            </a:extLst>
          </p:cNvPr>
          <p:cNvSpPr txBox="1">
            <a:spLocks/>
          </p:cNvSpPr>
          <p:nvPr/>
        </p:nvSpPr>
        <p:spPr>
          <a:xfrm>
            <a:off x="5410201" y="1676399"/>
            <a:ext cx="6519529" cy="350519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ts val="7000"/>
              </a:lnSpc>
              <a:spcBef>
                <a:spcPts val="0"/>
              </a:spcBef>
              <a:spcAft>
                <a:spcPts val="0"/>
              </a:spcAft>
              <a:buClrTx/>
              <a:buSzTx/>
              <a:buFont typeface="Arial" panose="020B0604020202020204" pitchFamily="34" charset="0"/>
              <a:buNone/>
              <a:tabLst/>
              <a:defRPr/>
            </a:pPr>
            <a:r>
              <a:rPr kumimoji="0" lang="zh-CN" altLang="en-US" sz="48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威斯敏斯特小要理问答</a:t>
            </a:r>
            <a:endParaRPr kumimoji="0" lang="en-US" altLang="zh-CN" sz="48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ts val="2000"/>
              </a:lnSpc>
              <a:spcBef>
                <a:spcPts val="0"/>
              </a:spcBef>
              <a:spcAft>
                <a:spcPts val="0"/>
              </a:spcAft>
              <a:buClrTx/>
              <a:buSzTx/>
              <a:buFont typeface="Arial" panose="020B0604020202020204" pitchFamily="34" charset="0"/>
              <a:buNone/>
              <a:tabLst/>
              <a:defRPr/>
            </a:pPr>
            <a:endPar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ts val="4000"/>
              </a:lnSpc>
              <a:spcBef>
                <a:spcPts val="0"/>
              </a:spcBef>
              <a:spcAft>
                <a:spcPts val="0"/>
              </a:spcAft>
              <a:buClrTx/>
              <a:buSzTx/>
              <a:buFont typeface="Arial" panose="020B0604020202020204" pitchFamily="34" charset="0"/>
              <a:buNone/>
              <a:tabLst/>
              <a:defRPr/>
            </a:pP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Wēisīmǐnsītè</a:t>
            </a:r>
            <a:r>
              <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xiǎo</a:t>
            </a:r>
            <a:r>
              <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yàolǐ</a:t>
            </a:r>
            <a:r>
              <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 </a:t>
            </a:r>
            <a:r>
              <a:rPr kumimoji="0" lang="en-US" altLang="zh-CN" sz="3200" b="1" i="0" u="none" strike="noStrike" kern="1200" cap="none" spc="0" normalizeH="0" baseline="0" noProof="0" dirty="0" err="1">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wèndá</a:t>
            </a:r>
            <a:endParaRPr kumimoji="0" lang="en-US" altLang="zh-CN" sz="3200" b="1" i="0" u="none" strike="noStrike" kern="1200" cap="none" spc="0" normalizeH="0" baseline="0" noProof="0" dirty="0">
              <a:ln>
                <a:noFill/>
              </a:ln>
              <a:solidFill>
                <a:srgbClr val="0070C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a:p>
            <a:pPr marL="0" marR="0" lvl="0" indent="0" algn="ctr" defTabSz="914400" rtl="0" eaLnBrk="1" fontAlgn="auto" latinLnBrk="0" hangingPunct="1">
              <a:lnSpc>
                <a:spcPts val="4000"/>
              </a:lnSpc>
              <a:spcBef>
                <a:spcPts val="0"/>
              </a:spcBef>
              <a:spcAft>
                <a:spcPts val="0"/>
              </a:spcAft>
              <a:buClrTx/>
              <a:buSzTx/>
              <a:buFont typeface="Arial" panose="020B0604020202020204" pitchFamily="34" charset="0"/>
              <a:buNone/>
              <a:tabLst/>
              <a:defRPr/>
            </a:pPr>
            <a:r>
              <a:rPr kumimoji="0" lang="en-US" altLang="zh-CN" sz="3200" b="1" i="0" u="none" strike="noStrike" kern="1200" cap="none" spc="0" normalizeH="0" baseline="0" noProof="0" dirty="0">
                <a:ln>
                  <a:noFill/>
                </a:ln>
                <a:solidFill>
                  <a:prstClr val="black"/>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Westminster Shorter Catechism</a:t>
            </a:r>
          </a:p>
          <a:p>
            <a:pPr marL="0" marR="0" lvl="0" indent="0" algn="ctr" defTabSz="914400" rtl="0" eaLnBrk="1" fontAlgn="auto" latinLnBrk="0" hangingPunct="1">
              <a:lnSpc>
                <a:spcPct val="150000"/>
              </a:lnSpc>
              <a:spcBef>
                <a:spcPts val="0"/>
              </a:spcBef>
              <a:spcAft>
                <a:spcPts val="0"/>
              </a:spcAft>
              <a:buClrTx/>
              <a:buSzTx/>
              <a:buFont typeface="Arial" panose="020B0604020202020204" pitchFamily="34" charset="0"/>
              <a:buNone/>
              <a:tabLst/>
              <a:defRPr/>
            </a:pPr>
            <a:r>
              <a:rPr kumimoji="0" lang="zh-CN" altLang="en-US" sz="6000" b="1" i="0" u="none" strike="noStrike" kern="1200" cap="none" spc="0" normalizeH="0" baseline="0" noProof="0" dirty="0">
                <a:ln>
                  <a:noFill/>
                </a:ln>
                <a:solidFill>
                  <a:srgbClr val="FF000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rPr>
              <a:t>第四问</a:t>
            </a:r>
            <a:endParaRPr kumimoji="0" lang="en-US" altLang="zh-CN" sz="6000" b="1" i="0" u="none" strike="noStrike" kern="1200" cap="none" spc="0" normalizeH="0" baseline="0" noProof="0" dirty="0">
              <a:ln>
                <a:noFill/>
              </a:ln>
              <a:solidFill>
                <a:srgbClr val="FF0000"/>
              </a:solidFill>
              <a:effectLst>
                <a:glow rad="63500">
                  <a:srgbClr val="FFC000">
                    <a:satMod val="175000"/>
                    <a:alpha val="40000"/>
                  </a:srgbClr>
                </a:glow>
              </a:effectLst>
              <a:uLnTx/>
              <a:uFillTx/>
              <a:latin typeface="Times New Roman" panose="02020603050405020304" pitchFamily="18" charset="0"/>
              <a:ea typeface="楷体"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2514643842"/>
      </p:ext>
    </p:extLst>
  </p:cSld>
  <p:clrMapOvr>
    <a:masterClrMapping/>
  </p:clrMapOvr>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131637</TotalTime>
  <Words>4019</Words>
  <Application>Microsoft Office PowerPoint</Application>
  <PresentationFormat>宽屏</PresentationFormat>
  <Paragraphs>222</Paragraphs>
  <Slides>27</Slides>
  <Notes>0</Notes>
  <HiddenSlides>0</HiddenSlides>
  <MMClips>0</MMClips>
  <ScaleCrop>false</ScaleCrop>
  <HeadingPairs>
    <vt:vector size="6" baseType="variant">
      <vt:variant>
        <vt:lpstr>已用的字体</vt:lpstr>
      </vt:variant>
      <vt:variant>
        <vt:i4>5</vt:i4>
      </vt:variant>
      <vt:variant>
        <vt:lpstr>主题</vt:lpstr>
      </vt:variant>
      <vt:variant>
        <vt:i4>1</vt:i4>
      </vt:variant>
      <vt:variant>
        <vt:lpstr>幻灯片标题</vt:lpstr>
      </vt:variant>
      <vt:variant>
        <vt:i4>27</vt:i4>
      </vt:variant>
    </vt:vector>
  </HeadingPairs>
  <TitlesOfParts>
    <vt:vector size="33" baseType="lpstr">
      <vt:lpstr>等线</vt:lpstr>
      <vt:lpstr>等线 Light</vt:lpstr>
      <vt:lpstr>Arial</vt:lpstr>
      <vt:lpstr>Calibri</vt:lpstr>
      <vt:lpstr>Times New Roman</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上帝有三个位格</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HU SONGEN</dc:creator>
  <cp:lastModifiedBy>帅 王</cp:lastModifiedBy>
  <cp:revision>4744</cp:revision>
  <dcterms:created xsi:type="dcterms:W3CDTF">2021-02-12T19:14:24Z</dcterms:created>
  <dcterms:modified xsi:type="dcterms:W3CDTF">2026-08-09T04:00:10Z</dcterms:modified>
</cp:coreProperties>
</file>