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8"/>
  </p:notesMasterIdLst>
  <p:sldIdLst>
    <p:sldId id="4821" r:id="rId2"/>
    <p:sldId id="4851" r:id="rId3"/>
    <p:sldId id="4852" r:id="rId4"/>
    <p:sldId id="4854" r:id="rId5"/>
    <p:sldId id="4853" r:id="rId6"/>
    <p:sldId id="4855" r:id="rId7"/>
    <p:sldId id="4856" r:id="rId8"/>
    <p:sldId id="4857" r:id="rId9"/>
    <p:sldId id="4858" r:id="rId10"/>
    <p:sldId id="4859" r:id="rId11"/>
    <p:sldId id="4046" r:id="rId12"/>
    <p:sldId id="4057" r:id="rId13"/>
    <p:sldId id="4860" r:id="rId14"/>
    <p:sldId id="4885" r:id="rId15"/>
    <p:sldId id="4886" r:id="rId16"/>
    <p:sldId id="4867" r:id="rId17"/>
    <p:sldId id="4866" r:id="rId18"/>
    <p:sldId id="4887" r:id="rId19"/>
    <p:sldId id="4888" r:id="rId20"/>
    <p:sldId id="4870" r:id="rId21"/>
    <p:sldId id="4871" r:id="rId22"/>
    <p:sldId id="4869" r:id="rId23"/>
    <p:sldId id="4890" r:id="rId24"/>
    <p:sldId id="4889" r:id="rId25"/>
    <p:sldId id="4874" r:id="rId26"/>
    <p:sldId id="4875" r:id="rId27"/>
    <p:sldId id="4876" r:id="rId28"/>
    <p:sldId id="4877" r:id="rId29"/>
    <p:sldId id="4878" r:id="rId30"/>
    <p:sldId id="4879" r:id="rId31"/>
    <p:sldId id="4880" r:id="rId32"/>
    <p:sldId id="4873" r:id="rId33"/>
    <p:sldId id="4747" r:id="rId34"/>
    <p:sldId id="4897" r:id="rId35"/>
    <p:sldId id="4891" r:id="rId36"/>
    <p:sldId id="4898" r:id="rId37"/>
    <p:sldId id="4899" r:id="rId38"/>
    <p:sldId id="4893" r:id="rId39"/>
    <p:sldId id="4900" r:id="rId40"/>
    <p:sldId id="4892" r:id="rId41"/>
    <p:sldId id="4901" r:id="rId42"/>
    <p:sldId id="4894" r:id="rId43"/>
    <p:sldId id="4895" r:id="rId44"/>
    <p:sldId id="3307" r:id="rId45"/>
    <p:sldId id="4100" r:id="rId46"/>
    <p:sldId id="4182" r:id="rId4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80C5DD80-025A-46DD-A015-2DB36863B4D8}">
          <p14:sldIdLst>
            <p14:sldId id="4821"/>
            <p14:sldId id="4851"/>
            <p14:sldId id="4852"/>
            <p14:sldId id="4854"/>
            <p14:sldId id="4853"/>
            <p14:sldId id="4855"/>
            <p14:sldId id="4856"/>
            <p14:sldId id="4857"/>
            <p14:sldId id="4858"/>
            <p14:sldId id="4859"/>
            <p14:sldId id="4046"/>
            <p14:sldId id="4057"/>
            <p14:sldId id="4860"/>
            <p14:sldId id="4885"/>
            <p14:sldId id="4886"/>
            <p14:sldId id="4867"/>
            <p14:sldId id="4866"/>
            <p14:sldId id="4887"/>
            <p14:sldId id="4888"/>
            <p14:sldId id="4870"/>
            <p14:sldId id="4871"/>
            <p14:sldId id="4869"/>
            <p14:sldId id="4890"/>
            <p14:sldId id="4889"/>
            <p14:sldId id="4874"/>
            <p14:sldId id="4875"/>
            <p14:sldId id="4876"/>
            <p14:sldId id="4877"/>
            <p14:sldId id="4878"/>
            <p14:sldId id="4879"/>
            <p14:sldId id="4880"/>
            <p14:sldId id="4873"/>
            <p14:sldId id="4747"/>
            <p14:sldId id="4897"/>
            <p14:sldId id="4891"/>
            <p14:sldId id="4898"/>
            <p14:sldId id="4899"/>
            <p14:sldId id="4893"/>
            <p14:sldId id="4900"/>
            <p14:sldId id="4892"/>
            <p14:sldId id="4901"/>
            <p14:sldId id="4894"/>
            <p14:sldId id="4895"/>
          </p14:sldIdLst>
        </p14:section>
        <p14:section name="默认节" id="{3A8096EC-1BD5-4F43-B84A-EA89CEA7AF16}">
          <p14:sldIdLst>
            <p14:sldId id="3307"/>
            <p14:sldId id="4100"/>
            <p14:sldId id="418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82F"/>
    <a:srgbClr val="B46B00"/>
    <a:srgbClr val="FFFA9F"/>
    <a:srgbClr val="FFFEE1"/>
    <a:srgbClr val="A84400"/>
    <a:srgbClr val="000099"/>
    <a:srgbClr val="007471"/>
    <a:srgbClr val="E5E5D3"/>
    <a:srgbClr val="8A7000"/>
    <a:srgbClr val="FFE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9012ECD-51FC-41F1-AA8D-1B2483CD663E}" styleName="浅色样式 2 - 强调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6" autoAdjust="0"/>
    <p:restoredTop sz="91069" autoAdjust="0"/>
  </p:normalViewPr>
  <p:slideViewPr>
    <p:cSldViewPr snapToGrid="0">
      <p:cViewPr varScale="1">
        <p:scale>
          <a:sx n="160" d="100"/>
          <a:sy n="160" d="100"/>
        </p:scale>
        <p:origin x="336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A914FA-D248-4347-8215-B548D17E7C4D}" type="doc">
      <dgm:prSet loTypeId="urn:microsoft.com/office/officeart/2005/8/layout/hierarchy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64185B01-5C0B-4B57-B44B-B00D1FF7D8B6}">
      <dgm:prSet phldrT="[文本]" custT="1"/>
      <dgm:spPr>
        <a:solidFill>
          <a:srgbClr val="E6D9FF"/>
        </a:solidFill>
      </dgm:spPr>
      <dgm:t>
        <a:bodyPr/>
        <a:lstStyle/>
        <a:p>
          <a:pPr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gm:t>
    </dgm:pt>
    <dgm:pt modelId="{70A56B3F-E7F4-4C5A-A8ED-1BFBEC211C74}" type="parTrans" cxnId="{D8AD85DD-0704-4319-A7D6-2334F4147995}">
      <dgm:prSet/>
      <dgm:spPr/>
      <dgm:t>
        <a:bodyPr/>
        <a:lstStyle/>
        <a:p>
          <a:endParaRPr lang="en-AU"/>
        </a:p>
      </dgm:t>
    </dgm:pt>
    <dgm:pt modelId="{86FE7F84-41F3-4762-B531-B8287463C8FD}" type="sibTrans" cxnId="{D8AD85DD-0704-4319-A7D6-2334F4147995}">
      <dgm:prSet/>
      <dgm:spPr/>
      <dgm:t>
        <a:bodyPr/>
        <a:lstStyle/>
        <a:p>
          <a:endParaRPr lang="en-AU"/>
        </a:p>
      </dgm:t>
    </dgm:pt>
    <dgm:pt modelId="{16F050D7-0E71-430B-A858-E38CE34EC33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959602C8-88C5-4A2F-893D-EFDACFED29DC}" type="parTrans" cxnId="{9D8F13CA-C89E-4139-B869-7FC7C184F793}">
      <dgm:prSet/>
      <dgm:spPr/>
      <dgm:t>
        <a:bodyPr/>
        <a:lstStyle/>
        <a:p>
          <a:endParaRPr lang="en-AU"/>
        </a:p>
      </dgm:t>
    </dgm:pt>
    <dgm:pt modelId="{B6D111A0-6B98-4A2C-8144-DADEF6061A13}" type="sibTrans" cxnId="{9D8F13CA-C89E-4139-B869-7FC7C184F793}">
      <dgm:prSet/>
      <dgm:spPr/>
      <dgm:t>
        <a:bodyPr/>
        <a:lstStyle/>
        <a:p>
          <a:endParaRPr lang="en-AU"/>
        </a:p>
      </dgm:t>
    </dgm:pt>
    <dgm:pt modelId="{A339651B-DEDF-4000-9A8C-254122F472A7}">
      <dgm:prSet phldrT="[文本]" custT="1"/>
      <dgm:spPr>
        <a:ln>
          <a:solidFill>
            <a:srgbClr val="00660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78D2D790-86DD-41C2-9420-57A9D363895F}" type="parTrans" cxnId="{679B2F43-77F1-424B-8FE6-C63A2FB33C2F}">
      <dgm:prSet/>
      <dgm:spPr/>
      <dgm:t>
        <a:bodyPr/>
        <a:lstStyle/>
        <a:p>
          <a:endParaRPr lang="en-AU"/>
        </a:p>
      </dgm:t>
    </dgm:pt>
    <dgm:pt modelId="{67F229E4-9435-449B-A305-721D5C0B30DD}" type="sibTrans" cxnId="{679B2F43-77F1-424B-8FE6-C63A2FB33C2F}">
      <dgm:prSet/>
      <dgm:spPr/>
      <dgm:t>
        <a:bodyPr/>
        <a:lstStyle/>
        <a:p>
          <a:endParaRPr lang="en-AU"/>
        </a:p>
      </dgm:t>
    </dgm:pt>
    <dgm:pt modelId="{B85CBBD2-CD0C-4790-B4C7-511D8FF5CB02}">
      <dgm:prSet phldrT="[文本]" custT="1"/>
      <dgm:spPr>
        <a:ln>
          <a:solidFill>
            <a:srgbClr val="00808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09239B4D-67ED-4315-8057-FD9E6D3DC7F5}" type="parTrans" cxnId="{2226B5CC-9966-4E7D-874C-29196B9C4373}">
      <dgm:prSet/>
      <dgm:spPr/>
      <dgm:t>
        <a:bodyPr/>
        <a:lstStyle/>
        <a:p>
          <a:endParaRPr lang="en-AU"/>
        </a:p>
      </dgm:t>
    </dgm:pt>
    <dgm:pt modelId="{C28AB971-377A-474D-B379-84B4F6358C23}" type="sibTrans" cxnId="{2226B5CC-9966-4E7D-874C-29196B9C4373}">
      <dgm:prSet/>
      <dgm:spPr/>
      <dgm:t>
        <a:bodyPr/>
        <a:lstStyle/>
        <a:p>
          <a:endParaRPr lang="en-AU"/>
        </a:p>
      </dgm:t>
    </dgm:pt>
    <dgm:pt modelId="{6C1ABA70-1E53-414B-83B4-C6C547DA09D5}" type="pres">
      <dgm:prSet presAssocID="{8CA914FA-D248-4347-8215-B548D17E7C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D23E8D-01DE-424A-9702-E3F770DE564A}" type="pres">
      <dgm:prSet presAssocID="{64185B01-5C0B-4B57-B44B-B00D1FF7D8B6}" presName="root" presStyleCnt="0"/>
      <dgm:spPr/>
    </dgm:pt>
    <dgm:pt modelId="{C1CCB83A-76A5-4A46-A765-8E7B3C66ED4F}" type="pres">
      <dgm:prSet presAssocID="{64185B01-5C0B-4B57-B44B-B00D1FF7D8B6}" presName="rootComposite" presStyleCnt="0"/>
      <dgm:spPr/>
    </dgm:pt>
    <dgm:pt modelId="{E4591CD1-C25D-4151-80D0-E8DB32A064EA}" type="pres">
      <dgm:prSet presAssocID="{64185B01-5C0B-4B57-B44B-B00D1FF7D8B6}" presName="rootText" presStyleLbl="node1" presStyleIdx="0" presStyleCnt="1" custScaleX="1757630" custScaleY="279863" custLinFactY="-93569" custLinFactNeighborX="-398" custLinFactNeighborY="-100000"/>
      <dgm:spPr/>
    </dgm:pt>
    <dgm:pt modelId="{44A9BD51-4061-4F5E-AF52-50DF1279D9D7}" type="pres">
      <dgm:prSet presAssocID="{64185B01-5C0B-4B57-B44B-B00D1FF7D8B6}" presName="rootConnector" presStyleLbl="node1" presStyleIdx="0" presStyleCnt="1"/>
      <dgm:spPr/>
    </dgm:pt>
    <dgm:pt modelId="{EE3AF99A-2F5C-4EC6-BB11-44822951C06C}" type="pres">
      <dgm:prSet presAssocID="{64185B01-5C0B-4B57-B44B-B00D1FF7D8B6}" presName="childShape" presStyleCnt="0"/>
      <dgm:spPr/>
    </dgm:pt>
    <dgm:pt modelId="{9579017C-E530-4123-9AA2-418ADAF5005A}" type="pres">
      <dgm:prSet presAssocID="{959602C8-88C5-4A2F-893D-EFDACFED29DC}" presName="Name13" presStyleLbl="parChTrans1D2" presStyleIdx="0" presStyleCnt="3"/>
      <dgm:spPr/>
    </dgm:pt>
    <dgm:pt modelId="{75758BC8-B40B-4DBE-940C-3B79D9959A57}" type="pres">
      <dgm:prSet presAssocID="{16F050D7-0E71-430B-A858-E38CE34EC33D}" presName="childText" presStyleLbl="bgAcc1" presStyleIdx="0" presStyleCnt="3" custScaleX="2000000" custScaleY="439463" custLinFactNeighborY="-86364">
        <dgm:presLayoutVars>
          <dgm:bulletEnabled val="1"/>
        </dgm:presLayoutVars>
      </dgm:prSet>
      <dgm:spPr/>
    </dgm:pt>
    <dgm:pt modelId="{DAD9976A-73FA-4B0B-84B9-C09776893165}" type="pres">
      <dgm:prSet presAssocID="{78D2D790-86DD-41C2-9420-57A9D363895F}" presName="Name13" presStyleLbl="parChTrans1D2" presStyleIdx="1" presStyleCnt="3"/>
      <dgm:spPr/>
    </dgm:pt>
    <dgm:pt modelId="{D59DCE7E-29CD-45FA-85E6-28BF158E237B}" type="pres">
      <dgm:prSet presAssocID="{A339651B-DEDF-4000-9A8C-254122F472A7}" presName="childText" presStyleLbl="bgAcc1" presStyleIdx="1" presStyleCnt="3" custScaleX="1992333" custScaleY="422578" custLinFactNeighborX="3680" custLinFactNeighborY="-55410">
        <dgm:presLayoutVars>
          <dgm:bulletEnabled val="1"/>
        </dgm:presLayoutVars>
      </dgm:prSet>
      <dgm:spPr/>
    </dgm:pt>
    <dgm:pt modelId="{0FDDE31A-8CC1-46F7-824E-232E8DBA3832}" type="pres">
      <dgm:prSet presAssocID="{09239B4D-67ED-4315-8057-FD9E6D3DC7F5}" presName="Name13" presStyleLbl="parChTrans1D2" presStyleIdx="2" presStyleCnt="3"/>
      <dgm:spPr/>
    </dgm:pt>
    <dgm:pt modelId="{7B0CDBE6-3413-4DAB-BE5D-A30B609D4CDB}" type="pres">
      <dgm:prSet presAssocID="{B85CBBD2-CD0C-4790-B4C7-511D8FF5CB02}" presName="childText" presStyleLbl="bgAcc1" presStyleIdx="2" presStyleCnt="3" custScaleX="2000000" custScaleY="413545" custLinFactNeighborX="2900" custLinFactNeighborY="-30423">
        <dgm:presLayoutVars>
          <dgm:bulletEnabled val="1"/>
        </dgm:presLayoutVars>
      </dgm:prSet>
      <dgm:spPr/>
    </dgm:pt>
  </dgm:ptLst>
  <dgm:cxnLst>
    <dgm:cxn modelId="{E9505033-3C40-428B-A9ED-44426BBB7AC7}" type="presOf" srcId="{959602C8-88C5-4A2F-893D-EFDACFED29DC}" destId="{9579017C-E530-4123-9AA2-418ADAF5005A}" srcOrd="0" destOrd="0" presId="urn:microsoft.com/office/officeart/2005/8/layout/hierarchy3"/>
    <dgm:cxn modelId="{867B5833-DEB5-4F7F-8197-24A662ABE8B1}" type="presOf" srcId="{64185B01-5C0B-4B57-B44B-B00D1FF7D8B6}" destId="{E4591CD1-C25D-4151-80D0-E8DB32A064EA}" srcOrd="0" destOrd="0" presId="urn:microsoft.com/office/officeart/2005/8/layout/hierarchy3"/>
    <dgm:cxn modelId="{D4AA1D3D-3901-4A1B-9C0B-26960AEF3A9D}" type="presOf" srcId="{64185B01-5C0B-4B57-B44B-B00D1FF7D8B6}" destId="{44A9BD51-4061-4F5E-AF52-50DF1279D9D7}" srcOrd="1" destOrd="0" presId="urn:microsoft.com/office/officeart/2005/8/layout/hierarchy3"/>
    <dgm:cxn modelId="{679B2F43-77F1-424B-8FE6-C63A2FB33C2F}" srcId="{64185B01-5C0B-4B57-B44B-B00D1FF7D8B6}" destId="{A339651B-DEDF-4000-9A8C-254122F472A7}" srcOrd="1" destOrd="0" parTransId="{78D2D790-86DD-41C2-9420-57A9D363895F}" sibTransId="{67F229E4-9435-449B-A305-721D5C0B30DD}"/>
    <dgm:cxn modelId="{5EF5944B-86FF-416D-B7BA-89B4C87974F0}" type="presOf" srcId="{8CA914FA-D248-4347-8215-B548D17E7C4D}" destId="{6C1ABA70-1E53-414B-83B4-C6C547DA09D5}" srcOrd="0" destOrd="0" presId="urn:microsoft.com/office/officeart/2005/8/layout/hierarchy3"/>
    <dgm:cxn modelId="{11B64F4C-B9A0-4958-A419-D23262057F2C}" type="presOf" srcId="{78D2D790-86DD-41C2-9420-57A9D363895F}" destId="{DAD9976A-73FA-4B0B-84B9-C09776893165}" srcOrd="0" destOrd="0" presId="urn:microsoft.com/office/officeart/2005/8/layout/hierarchy3"/>
    <dgm:cxn modelId="{C4C27271-FE14-4755-83E0-589EC84D3D74}" type="presOf" srcId="{A339651B-DEDF-4000-9A8C-254122F472A7}" destId="{D59DCE7E-29CD-45FA-85E6-28BF158E237B}" srcOrd="0" destOrd="0" presId="urn:microsoft.com/office/officeart/2005/8/layout/hierarchy3"/>
    <dgm:cxn modelId="{A1E93390-1515-4573-AAA0-954ADE2F99E9}" type="presOf" srcId="{16F050D7-0E71-430B-A858-E38CE34EC33D}" destId="{75758BC8-B40B-4DBE-940C-3B79D9959A57}" srcOrd="0" destOrd="0" presId="urn:microsoft.com/office/officeart/2005/8/layout/hierarchy3"/>
    <dgm:cxn modelId="{026D9EBA-9139-4AE7-BE53-7C0C0A181138}" type="presOf" srcId="{09239B4D-67ED-4315-8057-FD9E6D3DC7F5}" destId="{0FDDE31A-8CC1-46F7-824E-232E8DBA3832}" srcOrd="0" destOrd="0" presId="urn:microsoft.com/office/officeart/2005/8/layout/hierarchy3"/>
    <dgm:cxn modelId="{9D8F13CA-C89E-4139-B869-7FC7C184F793}" srcId="{64185B01-5C0B-4B57-B44B-B00D1FF7D8B6}" destId="{16F050D7-0E71-430B-A858-E38CE34EC33D}" srcOrd="0" destOrd="0" parTransId="{959602C8-88C5-4A2F-893D-EFDACFED29DC}" sibTransId="{B6D111A0-6B98-4A2C-8144-DADEF6061A13}"/>
    <dgm:cxn modelId="{2226B5CC-9966-4E7D-874C-29196B9C4373}" srcId="{64185B01-5C0B-4B57-B44B-B00D1FF7D8B6}" destId="{B85CBBD2-CD0C-4790-B4C7-511D8FF5CB02}" srcOrd="2" destOrd="0" parTransId="{09239B4D-67ED-4315-8057-FD9E6D3DC7F5}" sibTransId="{C28AB971-377A-474D-B379-84B4F6358C23}"/>
    <dgm:cxn modelId="{D8AD85DD-0704-4319-A7D6-2334F4147995}" srcId="{8CA914FA-D248-4347-8215-B548D17E7C4D}" destId="{64185B01-5C0B-4B57-B44B-B00D1FF7D8B6}" srcOrd="0" destOrd="0" parTransId="{70A56B3F-E7F4-4C5A-A8ED-1BFBEC211C74}" sibTransId="{86FE7F84-41F3-4762-B531-B8287463C8FD}"/>
    <dgm:cxn modelId="{90926AE8-16A8-4CB9-AF26-811201D3B6B0}" type="presOf" srcId="{B85CBBD2-CD0C-4790-B4C7-511D8FF5CB02}" destId="{7B0CDBE6-3413-4DAB-BE5D-A30B609D4CDB}" srcOrd="0" destOrd="0" presId="urn:microsoft.com/office/officeart/2005/8/layout/hierarchy3"/>
    <dgm:cxn modelId="{29F98CB0-A477-4AB1-A8BB-D32823E4BE55}" type="presParOf" srcId="{6C1ABA70-1E53-414B-83B4-C6C547DA09D5}" destId="{F0D23E8D-01DE-424A-9702-E3F770DE564A}" srcOrd="0" destOrd="0" presId="urn:microsoft.com/office/officeart/2005/8/layout/hierarchy3"/>
    <dgm:cxn modelId="{32F166FB-35F2-4968-8EFB-8DB3315AF8B3}" type="presParOf" srcId="{F0D23E8D-01DE-424A-9702-E3F770DE564A}" destId="{C1CCB83A-76A5-4A46-A765-8E7B3C66ED4F}" srcOrd="0" destOrd="0" presId="urn:microsoft.com/office/officeart/2005/8/layout/hierarchy3"/>
    <dgm:cxn modelId="{36CCE67D-592D-441E-A1C1-24CCFE715A06}" type="presParOf" srcId="{C1CCB83A-76A5-4A46-A765-8E7B3C66ED4F}" destId="{E4591CD1-C25D-4151-80D0-E8DB32A064EA}" srcOrd="0" destOrd="0" presId="urn:microsoft.com/office/officeart/2005/8/layout/hierarchy3"/>
    <dgm:cxn modelId="{9D145271-F17C-4D10-BFE0-9A08029134AF}" type="presParOf" srcId="{C1CCB83A-76A5-4A46-A765-8E7B3C66ED4F}" destId="{44A9BD51-4061-4F5E-AF52-50DF1279D9D7}" srcOrd="1" destOrd="0" presId="urn:microsoft.com/office/officeart/2005/8/layout/hierarchy3"/>
    <dgm:cxn modelId="{07DC9A91-70D0-4C69-A325-04441E2D7F86}" type="presParOf" srcId="{F0D23E8D-01DE-424A-9702-E3F770DE564A}" destId="{EE3AF99A-2F5C-4EC6-BB11-44822951C06C}" srcOrd="1" destOrd="0" presId="urn:microsoft.com/office/officeart/2005/8/layout/hierarchy3"/>
    <dgm:cxn modelId="{23919797-B91C-4DB7-8184-B0B3C8DDE68F}" type="presParOf" srcId="{EE3AF99A-2F5C-4EC6-BB11-44822951C06C}" destId="{9579017C-E530-4123-9AA2-418ADAF5005A}" srcOrd="0" destOrd="0" presId="urn:microsoft.com/office/officeart/2005/8/layout/hierarchy3"/>
    <dgm:cxn modelId="{1CE815E7-8712-4926-A72C-907B060939F9}" type="presParOf" srcId="{EE3AF99A-2F5C-4EC6-BB11-44822951C06C}" destId="{75758BC8-B40B-4DBE-940C-3B79D9959A57}" srcOrd="1" destOrd="0" presId="urn:microsoft.com/office/officeart/2005/8/layout/hierarchy3"/>
    <dgm:cxn modelId="{E111D7DC-81C0-4D20-8237-6F3EE0892286}" type="presParOf" srcId="{EE3AF99A-2F5C-4EC6-BB11-44822951C06C}" destId="{DAD9976A-73FA-4B0B-84B9-C09776893165}" srcOrd="2" destOrd="0" presId="urn:microsoft.com/office/officeart/2005/8/layout/hierarchy3"/>
    <dgm:cxn modelId="{B272F31B-9866-42A5-86EC-1EF97435ED32}" type="presParOf" srcId="{EE3AF99A-2F5C-4EC6-BB11-44822951C06C}" destId="{D59DCE7E-29CD-45FA-85E6-28BF158E237B}" srcOrd="3" destOrd="0" presId="urn:microsoft.com/office/officeart/2005/8/layout/hierarchy3"/>
    <dgm:cxn modelId="{454A4A08-349D-47D3-BD95-D778BAA2192C}" type="presParOf" srcId="{EE3AF99A-2F5C-4EC6-BB11-44822951C06C}" destId="{0FDDE31A-8CC1-46F7-824E-232E8DBA3832}" srcOrd="4" destOrd="0" presId="urn:microsoft.com/office/officeart/2005/8/layout/hierarchy3"/>
    <dgm:cxn modelId="{CD7274C6-AC6B-49F4-9169-FCD13222B4C1}" type="presParOf" srcId="{EE3AF99A-2F5C-4EC6-BB11-44822951C06C}" destId="{7B0CDBE6-3413-4DAB-BE5D-A30B609D4CD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A914FA-D248-4347-8215-B548D17E7C4D}" type="doc">
      <dgm:prSet loTypeId="urn:microsoft.com/office/officeart/2005/8/layout/hierarchy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64185B01-5C0B-4B57-B44B-B00D1FF7D8B6}">
      <dgm:prSet phldrT="[文本]" custT="1"/>
      <dgm:spPr>
        <a:solidFill>
          <a:srgbClr val="E6D9FF"/>
        </a:solidFill>
      </dgm:spPr>
      <dgm:t>
        <a:bodyPr/>
        <a:lstStyle/>
        <a:p>
          <a:pPr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gm:t>
    </dgm:pt>
    <dgm:pt modelId="{70A56B3F-E7F4-4C5A-A8ED-1BFBEC211C74}" type="parTrans" cxnId="{D8AD85DD-0704-4319-A7D6-2334F4147995}">
      <dgm:prSet/>
      <dgm:spPr/>
      <dgm:t>
        <a:bodyPr/>
        <a:lstStyle/>
        <a:p>
          <a:endParaRPr lang="en-AU"/>
        </a:p>
      </dgm:t>
    </dgm:pt>
    <dgm:pt modelId="{86FE7F84-41F3-4762-B531-B8287463C8FD}" type="sibTrans" cxnId="{D8AD85DD-0704-4319-A7D6-2334F4147995}">
      <dgm:prSet/>
      <dgm:spPr/>
      <dgm:t>
        <a:bodyPr/>
        <a:lstStyle/>
        <a:p>
          <a:endParaRPr lang="en-AU"/>
        </a:p>
      </dgm:t>
    </dgm:pt>
    <dgm:pt modelId="{16F050D7-0E71-430B-A858-E38CE34EC33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959602C8-88C5-4A2F-893D-EFDACFED29DC}" type="parTrans" cxnId="{9D8F13CA-C89E-4139-B869-7FC7C184F793}">
      <dgm:prSet/>
      <dgm:spPr/>
      <dgm:t>
        <a:bodyPr/>
        <a:lstStyle/>
        <a:p>
          <a:endParaRPr lang="en-AU"/>
        </a:p>
      </dgm:t>
    </dgm:pt>
    <dgm:pt modelId="{B6D111A0-6B98-4A2C-8144-DADEF6061A13}" type="sibTrans" cxnId="{9D8F13CA-C89E-4139-B869-7FC7C184F793}">
      <dgm:prSet/>
      <dgm:spPr/>
      <dgm:t>
        <a:bodyPr/>
        <a:lstStyle/>
        <a:p>
          <a:endParaRPr lang="en-AU"/>
        </a:p>
      </dgm:t>
    </dgm:pt>
    <dgm:pt modelId="{A339651B-DEDF-4000-9A8C-254122F472A7}">
      <dgm:prSet phldrT="[文本]" custT="1"/>
      <dgm:spPr>
        <a:ln>
          <a:solidFill>
            <a:srgbClr val="00660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78D2D790-86DD-41C2-9420-57A9D363895F}" type="parTrans" cxnId="{679B2F43-77F1-424B-8FE6-C63A2FB33C2F}">
      <dgm:prSet/>
      <dgm:spPr/>
      <dgm:t>
        <a:bodyPr/>
        <a:lstStyle/>
        <a:p>
          <a:endParaRPr lang="en-AU"/>
        </a:p>
      </dgm:t>
    </dgm:pt>
    <dgm:pt modelId="{67F229E4-9435-449B-A305-721D5C0B30DD}" type="sibTrans" cxnId="{679B2F43-77F1-424B-8FE6-C63A2FB33C2F}">
      <dgm:prSet/>
      <dgm:spPr/>
      <dgm:t>
        <a:bodyPr/>
        <a:lstStyle/>
        <a:p>
          <a:endParaRPr lang="en-AU"/>
        </a:p>
      </dgm:t>
    </dgm:pt>
    <dgm:pt modelId="{B85CBBD2-CD0C-4790-B4C7-511D8FF5CB02}">
      <dgm:prSet phldrT="[文本]" custT="1"/>
      <dgm:spPr>
        <a:ln>
          <a:solidFill>
            <a:srgbClr val="00808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09239B4D-67ED-4315-8057-FD9E6D3DC7F5}" type="parTrans" cxnId="{2226B5CC-9966-4E7D-874C-29196B9C4373}">
      <dgm:prSet/>
      <dgm:spPr/>
      <dgm:t>
        <a:bodyPr/>
        <a:lstStyle/>
        <a:p>
          <a:endParaRPr lang="en-AU"/>
        </a:p>
      </dgm:t>
    </dgm:pt>
    <dgm:pt modelId="{C28AB971-377A-474D-B379-84B4F6358C23}" type="sibTrans" cxnId="{2226B5CC-9966-4E7D-874C-29196B9C4373}">
      <dgm:prSet/>
      <dgm:spPr/>
      <dgm:t>
        <a:bodyPr/>
        <a:lstStyle/>
        <a:p>
          <a:endParaRPr lang="en-AU"/>
        </a:p>
      </dgm:t>
    </dgm:pt>
    <dgm:pt modelId="{6C1ABA70-1E53-414B-83B4-C6C547DA09D5}" type="pres">
      <dgm:prSet presAssocID="{8CA914FA-D248-4347-8215-B548D17E7C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D23E8D-01DE-424A-9702-E3F770DE564A}" type="pres">
      <dgm:prSet presAssocID="{64185B01-5C0B-4B57-B44B-B00D1FF7D8B6}" presName="root" presStyleCnt="0"/>
      <dgm:spPr/>
    </dgm:pt>
    <dgm:pt modelId="{C1CCB83A-76A5-4A46-A765-8E7B3C66ED4F}" type="pres">
      <dgm:prSet presAssocID="{64185B01-5C0B-4B57-B44B-B00D1FF7D8B6}" presName="rootComposite" presStyleCnt="0"/>
      <dgm:spPr/>
    </dgm:pt>
    <dgm:pt modelId="{E4591CD1-C25D-4151-80D0-E8DB32A064EA}" type="pres">
      <dgm:prSet presAssocID="{64185B01-5C0B-4B57-B44B-B00D1FF7D8B6}" presName="rootText" presStyleLbl="node1" presStyleIdx="0" presStyleCnt="1" custScaleX="1757630" custScaleY="279863" custLinFactY="-93569" custLinFactNeighborX="-398" custLinFactNeighborY="-100000"/>
      <dgm:spPr/>
    </dgm:pt>
    <dgm:pt modelId="{44A9BD51-4061-4F5E-AF52-50DF1279D9D7}" type="pres">
      <dgm:prSet presAssocID="{64185B01-5C0B-4B57-B44B-B00D1FF7D8B6}" presName="rootConnector" presStyleLbl="node1" presStyleIdx="0" presStyleCnt="1"/>
      <dgm:spPr/>
    </dgm:pt>
    <dgm:pt modelId="{EE3AF99A-2F5C-4EC6-BB11-44822951C06C}" type="pres">
      <dgm:prSet presAssocID="{64185B01-5C0B-4B57-B44B-B00D1FF7D8B6}" presName="childShape" presStyleCnt="0"/>
      <dgm:spPr/>
    </dgm:pt>
    <dgm:pt modelId="{9579017C-E530-4123-9AA2-418ADAF5005A}" type="pres">
      <dgm:prSet presAssocID="{959602C8-88C5-4A2F-893D-EFDACFED29DC}" presName="Name13" presStyleLbl="parChTrans1D2" presStyleIdx="0" presStyleCnt="3"/>
      <dgm:spPr/>
    </dgm:pt>
    <dgm:pt modelId="{75758BC8-B40B-4DBE-940C-3B79D9959A57}" type="pres">
      <dgm:prSet presAssocID="{16F050D7-0E71-430B-A858-E38CE34EC33D}" presName="childText" presStyleLbl="bgAcc1" presStyleIdx="0" presStyleCnt="3" custScaleX="2000000" custScaleY="439463" custLinFactNeighborY="-86364">
        <dgm:presLayoutVars>
          <dgm:bulletEnabled val="1"/>
        </dgm:presLayoutVars>
      </dgm:prSet>
      <dgm:spPr/>
    </dgm:pt>
    <dgm:pt modelId="{DAD9976A-73FA-4B0B-84B9-C09776893165}" type="pres">
      <dgm:prSet presAssocID="{78D2D790-86DD-41C2-9420-57A9D363895F}" presName="Name13" presStyleLbl="parChTrans1D2" presStyleIdx="1" presStyleCnt="3"/>
      <dgm:spPr/>
    </dgm:pt>
    <dgm:pt modelId="{D59DCE7E-29CD-45FA-85E6-28BF158E237B}" type="pres">
      <dgm:prSet presAssocID="{A339651B-DEDF-4000-9A8C-254122F472A7}" presName="childText" presStyleLbl="bgAcc1" presStyleIdx="1" presStyleCnt="3" custScaleX="1992333" custScaleY="422578" custLinFactNeighborX="3680" custLinFactNeighborY="-55410">
        <dgm:presLayoutVars>
          <dgm:bulletEnabled val="1"/>
        </dgm:presLayoutVars>
      </dgm:prSet>
      <dgm:spPr/>
    </dgm:pt>
    <dgm:pt modelId="{0FDDE31A-8CC1-46F7-824E-232E8DBA3832}" type="pres">
      <dgm:prSet presAssocID="{09239B4D-67ED-4315-8057-FD9E6D3DC7F5}" presName="Name13" presStyleLbl="parChTrans1D2" presStyleIdx="2" presStyleCnt="3"/>
      <dgm:spPr/>
    </dgm:pt>
    <dgm:pt modelId="{7B0CDBE6-3413-4DAB-BE5D-A30B609D4CDB}" type="pres">
      <dgm:prSet presAssocID="{B85CBBD2-CD0C-4790-B4C7-511D8FF5CB02}" presName="childText" presStyleLbl="bgAcc1" presStyleIdx="2" presStyleCnt="3" custScaleX="2000000" custScaleY="413545" custLinFactNeighborX="2900" custLinFactNeighborY="-30423">
        <dgm:presLayoutVars>
          <dgm:bulletEnabled val="1"/>
        </dgm:presLayoutVars>
      </dgm:prSet>
      <dgm:spPr/>
    </dgm:pt>
  </dgm:ptLst>
  <dgm:cxnLst>
    <dgm:cxn modelId="{E9505033-3C40-428B-A9ED-44426BBB7AC7}" type="presOf" srcId="{959602C8-88C5-4A2F-893D-EFDACFED29DC}" destId="{9579017C-E530-4123-9AA2-418ADAF5005A}" srcOrd="0" destOrd="0" presId="urn:microsoft.com/office/officeart/2005/8/layout/hierarchy3"/>
    <dgm:cxn modelId="{867B5833-DEB5-4F7F-8197-24A662ABE8B1}" type="presOf" srcId="{64185B01-5C0B-4B57-B44B-B00D1FF7D8B6}" destId="{E4591CD1-C25D-4151-80D0-E8DB32A064EA}" srcOrd="0" destOrd="0" presId="urn:microsoft.com/office/officeart/2005/8/layout/hierarchy3"/>
    <dgm:cxn modelId="{D4AA1D3D-3901-4A1B-9C0B-26960AEF3A9D}" type="presOf" srcId="{64185B01-5C0B-4B57-B44B-B00D1FF7D8B6}" destId="{44A9BD51-4061-4F5E-AF52-50DF1279D9D7}" srcOrd="1" destOrd="0" presId="urn:microsoft.com/office/officeart/2005/8/layout/hierarchy3"/>
    <dgm:cxn modelId="{679B2F43-77F1-424B-8FE6-C63A2FB33C2F}" srcId="{64185B01-5C0B-4B57-B44B-B00D1FF7D8B6}" destId="{A339651B-DEDF-4000-9A8C-254122F472A7}" srcOrd="1" destOrd="0" parTransId="{78D2D790-86DD-41C2-9420-57A9D363895F}" sibTransId="{67F229E4-9435-449B-A305-721D5C0B30DD}"/>
    <dgm:cxn modelId="{5EF5944B-86FF-416D-B7BA-89B4C87974F0}" type="presOf" srcId="{8CA914FA-D248-4347-8215-B548D17E7C4D}" destId="{6C1ABA70-1E53-414B-83B4-C6C547DA09D5}" srcOrd="0" destOrd="0" presId="urn:microsoft.com/office/officeart/2005/8/layout/hierarchy3"/>
    <dgm:cxn modelId="{11B64F4C-B9A0-4958-A419-D23262057F2C}" type="presOf" srcId="{78D2D790-86DD-41C2-9420-57A9D363895F}" destId="{DAD9976A-73FA-4B0B-84B9-C09776893165}" srcOrd="0" destOrd="0" presId="urn:microsoft.com/office/officeart/2005/8/layout/hierarchy3"/>
    <dgm:cxn modelId="{C4C27271-FE14-4755-83E0-589EC84D3D74}" type="presOf" srcId="{A339651B-DEDF-4000-9A8C-254122F472A7}" destId="{D59DCE7E-29CD-45FA-85E6-28BF158E237B}" srcOrd="0" destOrd="0" presId="urn:microsoft.com/office/officeart/2005/8/layout/hierarchy3"/>
    <dgm:cxn modelId="{A1E93390-1515-4573-AAA0-954ADE2F99E9}" type="presOf" srcId="{16F050D7-0E71-430B-A858-E38CE34EC33D}" destId="{75758BC8-B40B-4DBE-940C-3B79D9959A57}" srcOrd="0" destOrd="0" presId="urn:microsoft.com/office/officeart/2005/8/layout/hierarchy3"/>
    <dgm:cxn modelId="{026D9EBA-9139-4AE7-BE53-7C0C0A181138}" type="presOf" srcId="{09239B4D-67ED-4315-8057-FD9E6D3DC7F5}" destId="{0FDDE31A-8CC1-46F7-824E-232E8DBA3832}" srcOrd="0" destOrd="0" presId="urn:microsoft.com/office/officeart/2005/8/layout/hierarchy3"/>
    <dgm:cxn modelId="{9D8F13CA-C89E-4139-B869-7FC7C184F793}" srcId="{64185B01-5C0B-4B57-B44B-B00D1FF7D8B6}" destId="{16F050D7-0E71-430B-A858-E38CE34EC33D}" srcOrd="0" destOrd="0" parTransId="{959602C8-88C5-4A2F-893D-EFDACFED29DC}" sibTransId="{B6D111A0-6B98-4A2C-8144-DADEF6061A13}"/>
    <dgm:cxn modelId="{2226B5CC-9966-4E7D-874C-29196B9C4373}" srcId="{64185B01-5C0B-4B57-B44B-B00D1FF7D8B6}" destId="{B85CBBD2-CD0C-4790-B4C7-511D8FF5CB02}" srcOrd="2" destOrd="0" parTransId="{09239B4D-67ED-4315-8057-FD9E6D3DC7F5}" sibTransId="{C28AB971-377A-474D-B379-84B4F6358C23}"/>
    <dgm:cxn modelId="{D8AD85DD-0704-4319-A7D6-2334F4147995}" srcId="{8CA914FA-D248-4347-8215-B548D17E7C4D}" destId="{64185B01-5C0B-4B57-B44B-B00D1FF7D8B6}" srcOrd="0" destOrd="0" parTransId="{70A56B3F-E7F4-4C5A-A8ED-1BFBEC211C74}" sibTransId="{86FE7F84-41F3-4762-B531-B8287463C8FD}"/>
    <dgm:cxn modelId="{90926AE8-16A8-4CB9-AF26-811201D3B6B0}" type="presOf" srcId="{B85CBBD2-CD0C-4790-B4C7-511D8FF5CB02}" destId="{7B0CDBE6-3413-4DAB-BE5D-A30B609D4CDB}" srcOrd="0" destOrd="0" presId="urn:microsoft.com/office/officeart/2005/8/layout/hierarchy3"/>
    <dgm:cxn modelId="{29F98CB0-A477-4AB1-A8BB-D32823E4BE55}" type="presParOf" srcId="{6C1ABA70-1E53-414B-83B4-C6C547DA09D5}" destId="{F0D23E8D-01DE-424A-9702-E3F770DE564A}" srcOrd="0" destOrd="0" presId="urn:microsoft.com/office/officeart/2005/8/layout/hierarchy3"/>
    <dgm:cxn modelId="{32F166FB-35F2-4968-8EFB-8DB3315AF8B3}" type="presParOf" srcId="{F0D23E8D-01DE-424A-9702-E3F770DE564A}" destId="{C1CCB83A-76A5-4A46-A765-8E7B3C66ED4F}" srcOrd="0" destOrd="0" presId="urn:microsoft.com/office/officeart/2005/8/layout/hierarchy3"/>
    <dgm:cxn modelId="{36CCE67D-592D-441E-A1C1-24CCFE715A06}" type="presParOf" srcId="{C1CCB83A-76A5-4A46-A765-8E7B3C66ED4F}" destId="{E4591CD1-C25D-4151-80D0-E8DB32A064EA}" srcOrd="0" destOrd="0" presId="urn:microsoft.com/office/officeart/2005/8/layout/hierarchy3"/>
    <dgm:cxn modelId="{9D145271-F17C-4D10-BFE0-9A08029134AF}" type="presParOf" srcId="{C1CCB83A-76A5-4A46-A765-8E7B3C66ED4F}" destId="{44A9BD51-4061-4F5E-AF52-50DF1279D9D7}" srcOrd="1" destOrd="0" presId="urn:microsoft.com/office/officeart/2005/8/layout/hierarchy3"/>
    <dgm:cxn modelId="{07DC9A91-70D0-4C69-A325-04441E2D7F86}" type="presParOf" srcId="{F0D23E8D-01DE-424A-9702-E3F770DE564A}" destId="{EE3AF99A-2F5C-4EC6-BB11-44822951C06C}" srcOrd="1" destOrd="0" presId="urn:microsoft.com/office/officeart/2005/8/layout/hierarchy3"/>
    <dgm:cxn modelId="{23919797-B91C-4DB7-8184-B0B3C8DDE68F}" type="presParOf" srcId="{EE3AF99A-2F5C-4EC6-BB11-44822951C06C}" destId="{9579017C-E530-4123-9AA2-418ADAF5005A}" srcOrd="0" destOrd="0" presId="urn:microsoft.com/office/officeart/2005/8/layout/hierarchy3"/>
    <dgm:cxn modelId="{1CE815E7-8712-4926-A72C-907B060939F9}" type="presParOf" srcId="{EE3AF99A-2F5C-4EC6-BB11-44822951C06C}" destId="{75758BC8-B40B-4DBE-940C-3B79D9959A57}" srcOrd="1" destOrd="0" presId="urn:microsoft.com/office/officeart/2005/8/layout/hierarchy3"/>
    <dgm:cxn modelId="{E111D7DC-81C0-4D20-8237-6F3EE0892286}" type="presParOf" srcId="{EE3AF99A-2F5C-4EC6-BB11-44822951C06C}" destId="{DAD9976A-73FA-4B0B-84B9-C09776893165}" srcOrd="2" destOrd="0" presId="urn:microsoft.com/office/officeart/2005/8/layout/hierarchy3"/>
    <dgm:cxn modelId="{B272F31B-9866-42A5-86EC-1EF97435ED32}" type="presParOf" srcId="{EE3AF99A-2F5C-4EC6-BB11-44822951C06C}" destId="{D59DCE7E-29CD-45FA-85E6-28BF158E237B}" srcOrd="3" destOrd="0" presId="urn:microsoft.com/office/officeart/2005/8/layout/hierarchy3"/>
    <dgm:cxn modelId="{454A4A08-349D-47D3-BD95-D778BAA2192C}" type="presParOf" srcId="{EE3AF99A-2F5C-4EC6-BB11-44822951C06C}" destId="{0FDDE31A-8CC1-46F7-824E-232E8DBA3832}" srcOrd="4" destOrd="0" presId="urn:microsoft.com/office/officeart/2005/8/layout/hierarchy3"/>
    <dgm:cxn modelId="{CD7274C6-AC6B-49F4-9169-FCD13222B4C1}" type="presParOf" srcId="{EE3AF99A-2F5C-4EC6-BB11-44822951C06C}" destId="{7B0CDBE6-3413-4DAB-BE5D-A30B609D4CD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CA914FA-D248-4347-8215-B548D17E7C4D}" type="doc">
      <dgm:prSet loTypeId="urn:microsoft.com/office/officeart/2005/8/layout/hierarchy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64185B01-5C0B-4B57-B44B-B00D1FF7D8B6}">
      <dgm:prSet phldrT="[文本]" custT="1"/>
      <dgm:spPr>
        <a:solidFill>
          <a:srgbClr val="E6D9FF"/>
        </a:solidFill>
      </dgm:spPr>
      <dgm:t>
        <a:bodyPr/>
        <a:lstStyle/>
        <a:p>
          <a:pPr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gm:t>
    </dgm:pt>
    <dgm:pt modelId="{70A56B3F-E7F4-4C5A-A8ED-1BFBEC211C74}" type="parTrans" cxnId="{D8AD85DD-0704-4319-A7D6-2334F4147995}">
      <dgm:prSet/>
      <dgm:spPr/>
      <dgm:t>
        <a:bodyPr/>
        <a:lstStyle/>
        <a:p>
          <a:endParaRPr lang="en-AU"/>
        </a:p>
      </dgm:t>
    </dgm:pt>
    <dgm:pt modelId="{86FE7F84-41F3-4762-B531-B8287463C8FD}" type="sibTrans" cxnId="{D8AD85DD-0704-4319-A7D6-2334F4147995}">
      <dgm:prSet/>
      <dgm:spPr/>
      <dgm:t>
        <a:bodyPr/>
        <a:lstStyle/>
        <a:p>
          <a:endParaRPr lang="en-AU"/>
        </a:p>
      </dgm:t>
    </dgm:pt>
    <dgm:pt modelId="{16F050D7-0E71-430B-A858-E38CE34EC33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959602C8-88C5-4A2F-893D-EFDACFED29DC}" type="parTrans" cxnId="{9D8F13CA-C89E-4139-B869-7FC7C184F793}">
      <dgm:prSet/>
      <dgm:spPr/>
      <dgm:t>
        <a:bodyPr/>
        <a:lstStyle/>
        <a:p>
          <a:endParaRPr lang="en-AU"/>
        </a:p>
      </dgm:t>
    </dgm:pt>
    <dgm:pt modelId="{B6D111A0-6B98-4A2C-8144-DADEF6061A13}" type="sibTrans" cxnId="{9D8F13CA-C89E-4139-B869-7FC7C184F793}">
      <dgm:prSet/>
      <dgm:spPr/>
      <dgm:t>
        <a:bodyPr/>
        <a:lstStyle/>
        <a:p>
          <a:endParaRPr lang="en-AU"/>
        </a:p>
      </dgm:t>
    </dgm:pt>
    <dgm:pt modelId="{A339651B-DEDF-4000-9A8C-254122F472A7}">
      <dgm:prSet phldrT="[文本]" custT="1"/>
      <dgm:spPr>
        <a:ln>
          <a:solidFill>
            <a:srgbClr val="00660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耶稣受难时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0086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彼得发咒起誓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三次否认与耶稣同伙</a:t>
          </a: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78D2D790-86DD-41C2-9420-57A9D363895F}" type="parTrans" cxnId="{679B2F43-77F1-424B-8FE6-C63A2FB33C2F}">
      <dgm:prSet/>
      <dgm:spPr/>
      <dgm:t>
        <a:bodyPr/>
        <a:lstStyle/>
        <a:p>
          <a:endParaRPr lang="en-AU"/>
        </a:p>
      </dgm:t>
    </dgm:pt>
    <dgm:pt modelId="{67F229E4-9435-449B-A305-721D5C0B30DD}" type="sibTrans" cxnId="{679B2F43-77F1-424B-8FE6-C63A2FB33C2F}">
      <dgm:prSet/>
      <dgm:spPr/>
      <dgm:t>
        <a:bodyPr/>
        <a:lstStyle/>
        <a:p>
          <a:endParaRPr lang="en-AU"/>
        </a:p>
      </dgm:t>
    </dgm:pt>
    <dgm:pt modelId="{B85CBBD2-CD0C-4790-B4C7-511D8FF5CB02}">
      <dgm:prSet phldrT="[文本]" custT="1"/>
      <dgm:spPr>
        <a:ln>
          <a:solidFill>
            <a:srgbClr val="00808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09239B4D-67ED-4315-8057-FD9E6D3DC7F5}" type="parTrans" cxnId="{2226B5CC-9966-4E7D-874C-29196B9C4373}">
      <dgm:prSet/>
      <dgm:spPr/>
      <dgm:t>
        <a:bodyPr/>
        <a:lstStyle/>
        <a:p>
          <a:endParaRPr lang="en-AU"/>
        </a:p>
      </dgm:t>
    </dgm:pt>
    <dgm:pt modelId="{C28AB971-377A-474D-B379-84B4F6358C23}" type="sibTrans" cxnId="{2226B5CC-9966-4E7D-874C-29196B9C4373}">
      <dgm:prSet/>
      <dgm:spPr/>
      <dgm:t>
        <a:bodyPr/>
        <a:lstStyle/>
        <a:p>
          <a:endParaRPr lang="en-AU"/>
        </a:p>
      </dgm:t>
    </dgm:pt>
    <dgm:pt modelId="{6C1ABA70-1E53-414B-83B4-C6C547DA09D5}" type="pres">
      <dgm:prSet presAssocID="{8CA914FA-D248-4347-8215-B548D17E7C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D23E8D-01DE-424A-9702-E3F770DE564A}" type="pres">
      <dgm:prSet presAssocID="{64185B01-5C0B-4B57-B44B-B00D1FF7D8B6}" presName="root" presStyleCnt="0"/>
      <dgm:spPr/>
    </dgm:pt>
    <dgm:pt modelId="{C1CCB83A-76A5-4A46-A765-8E7B3C66ED4F}" type="pres">
      <dgm:prSet presAssocID="{64185B01-5C0B-4B57-B44B-B00D1FF7D8B6}" presName="rootComposite" presStyleCnt="0"/>
      <dgm:spPr/>
    </dgm:pt>
    <dgm:pt modelId="{E4591CD1-C25D-4151-80D0-E8DB32A064EA}" type="pres">
      <dgm:prSet presAssocID="{64185B01-5C0B-4B57-B44B-B00D1FF7D8B6}" presName="rootText" presStyleLbl="node1" presStyleIdx="0" presStyleCnt="1" custScaleX="1757630" custScaleY="279863" custLinFactY="-93569" custLinFactNeighborX="-398" custLinFactNeighborY="-100000"/>
      <dgm:spPr/>
    </dgm:pt>
    <dgm:pt modelId="{44A9BD51-4061-4F5E-AF52-50DF1279D9D7}" type="pres">
      <dgm:prSet presAssocID="{64185B01-5C0B-4B57-B44B-B00D1FF7D8B6}" presName="rootConnector" presStyleLbl="node1" presStyleIdx="0" presStyleCnt="1"/>
      <dgm:spPr/>
    </dgm:pt>
    <dgm:pt modelId="{EE3AF99A-2F5C-4EC6-BB11-44822951C06C}" type="pres">
      <dgm:prSet presAssocID="{64185B01-5C0B-4B57-B44B-B00D1FF7D8B6}" presName="childShape" presStyleCnt="0"/>
      <dgm:spPr/>
    </dgm:pt>
    <dgm:pt modelId="{9579017C-E530-4123-9AA2-418ADAF5005A}" type="pres">
      <dgm:prSet presAssocID="{959602C8-88C5-4A2F-893D-EFDACFED29DC}" presName="Name13" presStyleLbl="parChTrans1D2" presStyleIdx="0" presStyleCnt="3"/>
      <dgm:spPr/>
    </dgm:pt>
    <dgm:pt modelId="{75758BC8-B40B-4DBE-940C-3B79D9959A57}" type="pres">
      <dgm:prSet presAssocID="{16F050D7-0E71-430B-A858-E38CE34EC33D}" presName="childText" presStyleLbl="bgAcc1" presStyleIdx="0" presStyleCnt="3" custScaleX="2000000" custScaleY="439463" custLinFactNeighborY="-86364">
        <dgm:presLayoutVars>
          <dgm:bulletEnabled val="1"/>
        </dgm:presLayoutVars>
      </dgm:prSet>
      <dgm:spPr/>
    </dgm:pt>
    <dgm:pt modelId="{DAD9976A-73FA-4B0B-84B9-C09776893165}" type="pres">
      <dgm:prSet presAssocID="{78D2D790-86DD-41C2-9420-57A9D363895F}" presName="Name13" presStyleLbl="parChTrans1D2" presStyleIdx="1" presStyleCnt="3"/>
      <dgm:spPr/>
    </dgm:pt>
    <dgm:pt modelId="{D59DCE7E-29CD-45FA-85E6-28BF158E237B}" type="pres">
      <dgm:prSet presAssocID="{A339651B-DEDF-4000-9A8C-254122F472A7}" presName="childText" presStyleLbl="bgAcc1" presStyleIdx="1" presStyleCnt="3" custScaleX="1992333" custScaleY="422578" custLinFactNeighborX="3680" custLinFactNeighborY="-55410">
        <dgm:presLayoutVars>
          <dgm:bulletEnabled val="1"/>
        </dgm:presLayoutVars>
      </dgm:prSet>
      <dgm:spPr/>
    </dgm:pt>
    <dgm:pt modelId="{0FDDE31A-8CC1-46F7-824E-232E8DBA3832}" type="pres">
      <dgm:prSet presAssocID="{09239B4D-67ED-4315-8057-FD9E6D3DC7F5}" presName="Name13" presStyleLbl="parChTrans1D2" presStyleIdx="2" presStyleCnt="3"/>
      <dgm:spPr/>
    </dgm:pt>
    <dgm:pt modelId="{7B0CDBE6-3413-4DAB-BE5D-A30B609D4CDB}" type="pres">
      <dgm:prSet presAssocID="{B85CBBD2-CD0C-4790-B4C7-511D8FF5CB02}" presName="childText" presStyleLbl="bgAcc1" presStyleIdx="2" presStyleCnt="3" custScaleX="2000000" custScaleY="413545" custLinFactNeighborX="2900" custLinFactNeighborY="-30423">
        <dgm:presLayoutVars>
          <dgm:bulletEnabled val="1"/>
        </dgm:presLayoutVars>
      </dgm:prSet>
      <dgm:spPr/>
    </dgm:pt>
  </dgm:ptLst>
  <dgm:cxnLst>
    <dgm:cxn modelId="{E9505033-3C40-428B-A9ED-44426BBB7AC7}" type="presOf" srcId="{959602C8-88C5-4A2F-893D-EFDACFED29DC}" destId="{9579017C-E530-4123-9AA2-418ADAF5005A}" srcOrd="0" destOrd="0" presId="urn:microsoft.com/office/officeart/2005/8/layout/hierarchy3"/>
    <dgm:cxn modelId="{867B5833-DEB5-4F7F-8197-24A662ABE8B1}" type="presOf" srcId="{64185B01-5C0B-4B57-B44B-B00D1FF7D8B6}" destId="{E4591CD1-C25D-4151-80D0-E8DB32A064EA}" srcOrd="0" destOrd="0" presId="urn:microsoft.com/office/officeart/2005/8/layout/hierarchy3"/>
    <dgm:cxn modelId="{D4AA1D3D-3901-4A1B-9C0B-26960AEF3A9D}" type="presOf" srcId="{64185B01-5C0B-4B57-B44B-B00D1FF7D8B6}" destId="{44A9BD51-4061-4F5E-AF52-50DF1279D9D7}" srcOrd="1" destOrd="0" presId="urn:microsoft.com/office/officeart/2005/8/layout/hierarchy3"/>
    <dgm:cxn modelId="{679B2F43-77F1-424B-8FE6-C63A2FB33C2F}" srcId="{64185B01-5C0B-4B57-B44B-B00D1FF7D8B6}" destId="{A339651B-DEDF-4000-9A8C-254122F472A7}" srcOrd="1" destOrd="0" parTransId="{78D2D790-86DD-41C2-9420-57A9D363895F}" sibTransId="{67F229E4-9435-449B-A305-721D5C0B30DD}"/>
    <dgm:cxn modelId="{5EF5944B-86FF-416D-B7BA-89B4C87974F0}" type="presOf" srcId="{8CA914FA-D248-4347-8215-B548D17E7C4D}" destId="{6C1ABA70-1E53-414B-83B4-C6C547DA09D5}" srcOrd="0" destOrd="0" presId="urn:microsoft.com/office/officeart/2005/8/layout/hierarchy3"/>
    <dgm:cxn modelId="{11B64F4C-B9A0-4958-A419-D23262057F2C}" type="presOf" srcId="{78D2D790-86DD-41C2-9420-57A9D363895F}" destId="{DAD9976A-73FA-4B0B-84B9-C09776893165}" srcOrd="0" destOrd="0" presId="urn:microsoft.com/office/officeart/2005/8/layout/hierarchy3"/>
    <dgm:cxn modelId="{C4C27271-FE14-4755-83E0-589EC84D3D74}" type="presOf" srcId="{A339651B-DEDF-4000-9A8C-254122F472A7}" destId="{D59DCE7E-29CD-45FA-85E6-28BF158E237B}" srcOrd="0" destOrd="0" presId="urn:microsoft.com/office/officeart/2005/8/layout/hierarchy3"/>
    <dgm:cxn modelId="{A1E93390-1515-4573-AAA0-954ADE2F99E9}" type="presOf" srcId="{16F050D7-0E71-430B-A858-E38CE34EC33D}" destId="{75758BC8-B40B-4DBE-940C-3B79D9959A57}" srcOrd="0" destOrd="0" presId="urn:microsoft.com/office/officeart/2005/8/layout/hierarchy3"/>
    <dgm:cxn modelId="{026D9EBA-9139-4AE7-BE53-7C0C0A181138}" type="presOf" srcId="{09239B4D-67ED-4315-8057-FD9E6D3DC7F5}" destId="{0FDDE31A-8CC1-46F7-824E-232E8DBA3832}" srcOrd="0" destOrd="0" presId="urn:microsoft.com/office/officeart/2005/8/layout/hierarchy3"/>
    <dgm:cxn modelId="{9D8F13CA-C89E-4139-B869-7FC7C184F793}" srcId="{64185B01-5C0B-4B57-B44B-B00D1FF7D8B6}" destId="{16F050D7-0E71-430B-A858-E38CE34EC33D}" srcOrd="0" destOrd="0" parTransId="{959602C8-88C5-4A2F-893D-EFDACFED29DC}" sibTransId="{B6D111A0-6B98-4A2C-8144-DADEF6061A13}"/>
    <dgm:cxn modelId="{2226B5CC-9966-4E7D-874C-29196B9C4373}" srcId="{64185B01-5C0B-4B57-B44B-B00D1FF7D8B6}" destId="{B85CBBD2-CD0C-4790-B4C7-511D8FF5CB02}" srcOrd="2" destOrd="0" parTransId="{09239B4D-67ED-4315-8057-FD9E6D3DC7F5}" sibTransId="{C28AB971-377A-474D-B379-84B4F6358C23}"/>
    <dgm:cxn modelId="{D8AD85DD-0704-4319-A7D6-2334F4147995}" srcId="{8CA914FA-D248-4347-8215-B548D17E7C4D}" destId="{64185B01-5C0B-4B57-B44B-B00D1FF7D8B6}" srcOrd="0" destOrd="0" parTransId="{70A56B3F-E7F4-4C5A-A8ED-1BFBEC211C74}" sibTransId="{86FE7F84-41F3-4762-B531-B8287463C8FD}"/>
    <dgm:cxn modelId="{90926AE8-16A8-4CB9-AF26-811201D3B6B0}" type="presOf" srcId="{B85CBBD2-CD0C-4790-B4C7-511D8FF5CB02}" destId="{7B0CDBE6-3413-4DAB-BE5D-A30B609D4CDB}" srcOrd="0" destOrd="0" presId="urn:microsoft.com/office/officeart/2005/8/layout/hierarchy3"/>
    <dgm:cxn modelId="{29F98CB0-A477-4AB1-A8BB-D32823E4BE55}" type="presParOf" srcId="{6C1ABA70-1E53-414B-83B4-C6C547DA09D5}" destId="{F0D23E8D-01DE-424A-9702-E3F770DE564A}" srcOrd="0" destOrd="0" presId="urn:microsoft.com/office/officeart/2005/8/layout/hierarchy3"/>
    <dgm:cxn modelId="{32F166FB-35F2-4968-8EFB-8DB3315AF8B3}" type="presParOf" srcId="{F0D23E8D-01DE-424A-9702-E3F770DE564A}" destId="{C1CCB83A-76A5-4A46-A765-8E7B3C66ED4F}" srcOrd="0" destOrd="0" presId="urn:microsoft.com/office/officeart/2005/8/layout/hierarchy3"/>
    <dgm:cxn modelId="{36CCE67D-592D-441E-A1C1-24CCFE715A06}" type="presParOf" srcId="{C1CCB83A-76A5-4A46-A765-8E7B3C66ED4F}" destId="{E4591CD1-C25D-4151-80D0-E8DB32A064EA}" srcOrd="0" destOrd="0" presId="urn:microsoft.com/office/officeart/2005/8/layout/hierarchy3"/>
    <dgm:cxn modelId="{9D145271-F17C-4D10-BFE0-9A08029134AF}" type="presParOf" srcId="{C1CCB83A-76A5-4A46-A765-8E7B3C66ED4F}" destId="{44A9BD51-4061-4F5E-AF52-50DF1279D9D7}" srcOrd="1" destOrd="0" presId="urn:microsoft.com/office/officeart/2005/8/layout/hierarchy3"/>
    <dgm:cxn modelId="{07DC9A91-70D0-4C69-A325-04441E2D7F86}" type="presParOf" srcId="{F0D23E8D-01DE-424A-9702-E3F770DE564A}" destId="{EE3AF99A-2F5C-4EC6-BB11-44822951C06C}" srcOrd="1" destOrd="0" presId="urn:microsoft.com/office/officeart/2005/8/layout/hierarchy3"/>
    <dgm:cxn modelId="{23919797-B91C-4DB7-8184-B0B3C8DDE68F}" type="presParOf" srcId="{EE3AF99A-2F5C-4EC6-BB11-44822951C06C}" destId="{9579017C-E530-4123-9AA2-418ADAF5005A}" srcOrd="0" destOrd="0" presId="urn:microsoft.com/office/officeart/2005/8/layout/hierarchy3"/>
    <dgm:cxn modelId="{1CE815E7-8712-4926-A72C-907B060939F9}" type="presParOf" srcId="{EE3AF99A-2F5C-4EC6-BB11-44822951C06C}" destId="{75758BC8-B40B-4DBE-940C-3B79D9959A57}" srcOrd="1" destOrd="0" presId="urn:microsoft.com/office/officeart/2005/8/layout/hierarchy3"/>
    <dgm:cxn modelId="{E111D7DC-81C0-4D20-8237-6F3EE0892286}" type="presParOf" srcId="{EE3AF99A-2F5C-4EC6-BB11-44822951C06C}" destId="{DAD9976A-73FA-4B0B-84B9-C09776893165}" srcOrd="2" destOrd="0" presId="urn:microsoft.com/office/officeart/2005/8/layout/hierarchy3"/>
    <dgm:cxn modelId="{B272F31B-9866-42A5-86EC-1EF97435ED32}" type="presParOf" srcId="{EE3AF99A-2F5C-4EC6-BB11-44822951C06C}" destId="{D59DCE7E-29CD-45FA-85E6-28BF158E237B}" srcOrd="3" destOrd="0" presId="urn:microsoft.com/office/officeart/2005/8/layout/hierarchy3"/>
    <dgm:cxn modelId="{454A4A08-349D-47D3-BD95-D778BAA2192C}" type="presParOf" srcId="{EE3AF99A-2F5C-4EC6-BB11-44822951C06C}" destId="{0FDDE31A-8CC1-46F7-824E-232E8DBA3832}" srcOrd="4" destOrd="0" presId="urn:microsoft.com/office/officeart/2005/8/layout/hierarchy3"/>
    <dgm:cxn modelId="{CD7274C6-AC6B-49F4-9169-FCD13222B4C1}" type="presParOf" srcId="{EE3AF99A-2F5C-4EC6-BB11-44822951C06C}" destId="{7B0CDBE6-3413-4DAB-BE5D-A30B609D4CD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CA914FA-D248-4347-8215-B548D17E7C4D}" type="doc">
      <dgm:prSet loTypeId="urn:microsoft.com/office/officeart/2005/8/layout/hierarchy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64185B01-5C0B-4B57-B44B-B00D1FF7D8B6}">
      <dgm:prSet phldrT="[文本]" custT="1"/>
      <dgm:spPr>
        <a:solidFill>
          <a:srgbClr val="E6D9FF"/>
        </a:solidFill>
      </dgm:spPr>
      <dgm:t>
        <a:bodyPr/>
        <a:lstStyle/>
        <a:p>
          <a:pPr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gm:t>
    </dgm:pt>
    <dgm:pt modelId="{70A56B3F-E7F4-4C5A-A8ED-1BFBEC211C74}" type="parTrans" cxnId="{D8AD85DD-0704-4319-A7D6-2334F4147995}">
      <dgm:prSet/>
      <dgm:spPr/>
      <dgm:t>
        <a:bodyPr/>
        <a:lstStyle/>
        <a:p>
          <a:endParaRPr lang="en-AU"/>
        </a:p>
      </dgm:t>
    </dgm:pt>
    <dgm:pt modelId="{86FE7F84-41F3-4762-B531-B8287463C8FD}" type="sibTrans" cxnId="{D8AD85DD-0704-4319-A7D6-2334F4147995}">
      <dgm:prSet/>
      <dgm:spPr/>
      <dgm:t>
        <a:bodyPr/>
        <a:lstStyle/>
        <a:p>
          <a:endParaRPr lang="en-AU"/>
        </a:p>
      </dgm:t>
    </dgm:pt>
    <dgm:pt modelId="{16F050D7-0E71-430B-A858-E38CE34EC33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959602C8-88C5-4A2F-893D-EFDACFED29DC}" type="parTrans" cxnId="{9D8F13CA-C89E-4139-B869-7FC7C184F793}">
      <dgm:prSet/>
      <dgm:spPr/>
      <dgm:t>
        <a:bodyPr/>
        <a:lstStyle/>
        <a:p>
          <a:endParaRPr lang="en-AU"/>
        </a:p>
      </dgm:t>
    </dgm:pt>
    <dgm:pt modelId="{B6D111A0-6B98-4A2C-8144-DADEF6061A13}" type="sibTrans" cxnId="{9D8F13CA-C89E-4139-B869-7FC7C184F793}">
      <dgm:prSet/>
      <dgm:spPr/>
      <dgm:t>
        <a:bodyPr/>
        <a:lstStyle/>
        <a:p>
          <a:endParaRPr lang="en-AU"/>
        </a:p>
      </dgm:t>
    </dgm:pt>
    <dgm:pt modelId="{A339651B-DEDF-4000-9A8C-254122F472A7}">
      <dgm:prSet phldrT="[文本]" custT="1"/>
      <dgm:spPr>
        <a:ln>
          <a:solidFill>
            <a:srgbClr val="00660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耶稣受难时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（力求自保）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0086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彼得发咒起誓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三次否认与耶稣同伙</a:t>
          </a: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78D2D790-86DD-41C2-9420-57A9D363895F}" type="parTrans" cxnId="{679B2F43-77F1-424B-8FE6-C63A2FB33C2F}">
      <dgm:prSet/>
      <dgm:spPr/>
      <dgm:t>
        <a:bodyPr/>
        <a:lstStyle/>
        <a:p>
          <a:endParaRPr lang="en-AU"/>
        </a:p>
      </dgm:t>
    </dgm:pt>
    <dgm:pt modelId="{67F229E4-9435-449B-A305-721D5C0B30DD}" type="sibTrans" cxnId="{679B2F43-77F1-424B-8FE6-C63A2FB33C2F}">
      <dgm:prSet/>
      <dgm:spPr/>
      <dgm:t>
        <a:bodyPr/>
        <a:lstStyle/>
        <a:p>
          <a:endParaRPr lang="en-AU"/>
        </a:p>
      </dgm:t>
    </dgm:pt>
    <dgm:pt modelId="{B85CBBD2-CD0C-4790-B4C7-511D8FF5CB02}">
      <dgm:prSet phldrT="[文本]" custT="1"/>
      <dgm:spPr>
        <a:ln>
          <a:solidFill>
            <a:srgbClr val="00808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09239B4D-67ED-4315-8057-FD9E6D3DC7F5}" type="parTrans" cxnId="{2226B5CC-9966-4E7D-874C-29196B9C4373}">
      <dgm:prSet/>
      <dgm:spPr/>
      <dgm:t>
        <a:bodyPr/>
        <a:lstStyle/>
        <a:p>
          <a:endParaRPr lang="en-AU"/>
        </a:p>
      </dgm:t>
    </dgm:pt>
    <dgm:pt modelId="{C28AB971-377A-474D-B379-84B4F6358C23}" type="sibTrans" cxnId="{2226B5CC-9966-4E7D-874C-29196B9C4373}">
      <dgm:prSet/>
      <dgm:spPr/>
      <dgm:t>
        <a:bodyPr/>
        <a:lstStyle/>
        <a:p>
          <a:endParaRPr lang="en-AU"/>
        </a:p>
      </dgm:t>
    </dgm:pt>
    <dgm:pt modelId="{6C1ABA70-1E53-414B-83B4-C6C547DA09D5}" type="pres">
      <dgm:prSet presAssocID="{8CA914FA-D248-4347-8215-B548D17E7C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D23E8D-01DE-424A-9702-E3F770DE564A}" type="pres">
      <dgm:prSet presAssocID="{64185B01-5C0B-4B57-B44B-B00D1FF7D8B6}" presName="root" presStyleCnt="0"/>
      <dgm:spPr/>
    </dgm:pt>
    <dgm:pt modelId="{C1CCB83A-76A5-4A46-A765-8E7B3C66ED4F}" type="pres">
      <dgm:prSet presAssocID="{64185B01-5C0B-4B57-B44B-B00D1FF7D8B6}" presName="rootComposite" presStyleCnt="0"/>
      <dgm:spPr/>
    </dgm:pt>
    <dgm:pt modelId="{E4591CD1-C25D-4151-80D0-E8DB32A064EA}" type="pres">
      <dgm:prSet presAssocID="{64185B01-5C0B-4B57-B44B-B00D1FF7D8B6}" presName="rootText" presStyleLbl="node1" presStyleIdx="0" presStyleCnt="1" custScaleX="1757630" custScaleY="279863" custLinFactY="-93569" custLinFactNeighborX="-398" custLinFactNeighborY="-100000"/>
      <dgm:spPr/>
    </dgm:pt>
    <dgm:pt modelId="{44A9BD51-4061-4F5E-AF52-50DF1279D9D7}" type="pres">
      <dgm:prSet presAssocID="{64185B01-5C0B-4B57-B44B-B00D1FF7D8B6}" presName="rootConnector" presStyleLbl="node1" presStyleIdx="0" presStyleCnt="1"/>
      <dgm:spPr/>
    </dgm:pt>
    <dgm:pt modelId="{EE3AF99A-2F5C-4EC6-BB11-44822951C06C}" type="pres">
      <dgm:prSet presAssocID="{64185B01-5C0B-4B57-B44B-B00D1FF7D8B6}" presName="childShape" presStyleCnt="0"/>
      <dgm:spPr/>
    </dgm:pt>
    <dgm:pt modelId="{9579017C-E530-4123-9AA2-418ADAF5005A}" type="pres">
      <dgm:prSet presAssocID="{959602C8-88C5-4A2F-893D-EFDACFED29DC}" presName="Name13" presStyleLbl="parChTrans1D2" presStyleIdx="0" presStyleCnt="3"/>
      <dgm:spPr/>
    </dgm:pt>
    <dgm:pt modelId="{75758BC8-B40B-4DBE-940C-3B79D9959A57}" type="pres">
      <dgm:prSet presAssocID="{16F050D7-0E71-430B-A858-E38CE34EC33D}" presName="childText" presStyleLbl="bgAcc1" presStyleIdx="0" presStyleCnt="3" custScaleX="2000000" custScaleY="439463" custLinFactNeighborY="-86364">
        <dgm:presLayoutVars>
          <dgm:bulletEnabled val="1"/>
        </dgm:presLayoutVars>
      </dgm:prSet>
      <dgm:spPr/>
    </dgm:pt>
    <dgm:pt modelId="{DAD9976A-73FA-4B0B-84B9-C09776893165}" type="pres">
      <dgm:prSet presAssocID="{78D2D790-86DD-41C2-9420-57A9D363895F}" presName="Name13" presStyleLbl="parChTrans1D2" presStyleIdx="1" presStyleCnt="3"/>
      <dgm:spPr/>
    </dgm:pt>
    <dgm:pt modelId="{D59DCE7E-29CD-45FA-85E6-28BF158E237B}" type="pres">
      <dgm:prSet presAssocID="{A339651B-DEDF-4000-9A8C-254122F472A7}" presName="childText" presStyleLbl="bgAcc1" presStyleIdx="1" presStyleCnt="3" custScaleX="1992333" custScaleY="422578" custLinFactNeighborX="3680" custLinFactNeighborY="-55410">
        <dgm:presLayoutVars>
          <dgm:bulletEnabled val="1"/>
        </dgm:presLayoutVars>
      </dgm:prSet>
      <dgm:spPr/>
    </dgm:pt>
    <dgm:pt modelId="{0FDDE31A-8CC1-46F7-824E-232E8DBA3832}" type="pres">
      <dgm:prSet presAssocID="{09239B4D-67ED-4315-8057-FD9E6D3DC7F5}" presName="Name13" presStyleLbl="parChTrans1D2" presStyleIdx="2" presStyleCnt="3"/>
      <dgm:spPr/>
    </dgm:pt>
    <dgm:pt modelId="{7B0CDBE6-3413-4DAB-BE5D-A30B609D4CDB}" type="pres">
      <dgm:prSet presAssocID="{B85CBBD2-CD0C-4790-B4C7-511D8FF5CB02}" presName="childText" presStyleLbl="bgAcc1" presStyleIdx="2" presStyleCnt="3" custScaleX="2000000" custScaleY="413545" custLinFactNeighborX="2900" custLinFactNeighborY="-30423">
        <dgm:presLayoutVars>
          <dgm:bulletEnabled val="1"/>
        </dgm:presLayoutVars>
      </dgm:prSet>
      <dgm:spPr/>
    </dgm:pt>
  </dgm:ptLst>
  <dgm:cxnLst>
    <dgm:cxn modelId="{E9505033-3C40-428B-A9ED-44426BBB7AC7}" type="presOf" srcId="{959602C8-88C5-4A2F-893D-EFDACFED29DC}" destId="{9579017C-E530-4123-9AA2-418ADAF5005A}" srcOrd="0" destOrd="0" presId="urn:microsoft.com/office/officeart/2005/8/layout/hierarchy3"/>
    <dgm:cxn modelId="{867B5833-DEB5-4F7F-8197-24A662ABE8B1}" type="presOf" srcId="{64185B01-5C0B-4B57-B44B-B00D1FF7D8B6}" destId="{E4591CD1-C25D-4151-80D0-E8DB32A064EA}" srcOrd="0" destOrd="0" presId="urn:microsoft.com/office/officeart/2005/8/layout/hierarchy3"/>
    <dgm:cxn modelId="{D4AA1D3D-3901-4A1B-9C0B-26960AEF3A9D}" type="presOf" srcId="{64185B01-5C0B-4B57-B44B-B00D1FF7D8B6}" destId="{44A9BD51-4061-4F5E-AF52-50DF1279D9D7}" srcOrd="1" destOrd="0" presId="urn:microsoft.com/office/officeart/2005/8/layout/hierarchy3"/>
    <dgm:cxn modelId="{679B2F43-77F1-424B-8FE6-C63A2FB33C2F}" srcId="{64185B01-5C0B-4B57-B44B-B00D1FF7D8B6}" destId="{A339651B-DEDF-4000-9A8C-254122F472A7}" srcOrd="1" destOrd="0" parTransId="{78D2D790-86DD-41C2-9420-57A9D363895F}" sibTransId="{67F229E4-9435-449B-A305-721D5C0B30DD}"/>
    <dgm:cxn modelId="{5EF5944B-86FF-416D-B7BA-89B4C87974F0}" type="presOf" srcId="{8CA914FA-D248-4347-8215-B548D17E7C4D}" destId="{6C1ABA70-1E53-414B-83B4-C6C547DA09D5}" srcOrd="0" destOrd="0" presId="urn:microsoft.com/office/officeart/2005/8/layout/hierarchy3"/>
    <dgm:cxn modelId="{11B64F4C-B9A0-4958-A419-D23262057F2C}" type="presOf" srcId="{78D2D790-86DD-41C2-9420-57A9D363895F}" destId="{DAD9976A-73FA-4B0B-84B9-C09776893165}" srcOrd="0" destOrd="0" presId="urn:microsoft.com/office/officeart/2005/8/layout/hierarchy3"/>
    <dgm:cxn modelId="{C4C27271-FE14-4755-83E0-589EC84D3D74}" type="presOf" srcId="{A339651B-DEDF-4000-9A8C-254122F472A7}" destId="{D59DCE7E-29CD-45FA-85E6-28BF158E237B}" srcOrd="0" destOrd="0" presId="urn:microsoft.com/office/officeart/2005/8/layout/hierarchy3"/>
    <dgm:cxn modelId="{A1E93390-1515-4573-AAA0-954ADE2F99E9}" type="presOf" srcId="{16F050D7-0E71-430B-A858-E38CE34EC33D}" destId="{75758BC8-B40B-4DBE-940C-3B79D9959A57}" srcOrd="0" destOrd="0" presId="urn:microsoft.com/office/officeart/2005/8/layout/hierarchy3"/>
    <dgm:cxn modelId="{026D9EBA-9139-4AE7-BE53-7C0C0A181138}" type="presOf" srcId="{09239B4D-67ED-4315-8057-FD9E6D3DC7F5}" destId="{0FDDE31A-8CC1-46F7-824E-232E8DBA3832}" srcOrd="0" destOrd="0" presId="urn:microsoft.com/office/officeart/2005/8/layout/hierarchy3"/>
    <dgm:cxn modelId="{9D8F13CA-C89E-4139-B869-7FC7C184F793}" srcId="{64185B01-5C0B-4B57-B44B-B00D1FF7D8B6}" destId="{16F050D7-0E71-430B-A858-E38CE34EC33D}" srcOrd="0" destOrd="0" parTransId="{959602C8-88C5-4A2F-893D-EFDACFED29DC}" sibTransId="{B6D111A0-6B98-4A2C-8144-DADEF6061A13}"/>
    <dgm:cxn modelId="{2226B5CC-9966-4E7D-874C-29196B9C4373}" srcId="{64185B01-5C0B-4B57-B44B-B00D1FF7D8B6}" destId="{B85CBBD2-CD0C-4790-B4C7-511D8FF5CB02}" srcOrd="2" destOrd="0" parTransId="{09239B4D-67ED-4315-8057-FD9E6D3DC7F5}" sibTransId="{C28AB971-377A-474D-B379-84B4F6358C23}"/>
    <dgm:cxn modelId="{D8AD85DD-0704-4319-A7D6-2334F4147995}" srcId="{8CA914FA-D248-4347-8215-B548D17E7C4D}" destId="{64185B01-5C0B-4B57-B44B-B00D1FF7D8B6}" srcOrd="0" destOrd="0" parTransId="{70A56B3F-E7F4-4C5A-A8ED-1BFBEC211C74}" sibTransId="{86FE7F84-41F3-4762-B531-B8287463C8FD}"/>
    <dgm:cxn modelId="{90926AE8-16A8-4CB9-AF26-811201D3B6B0}" type="presOf" srcId="{B85CBBD2-CD0C-4790-B4C7-511D8FF5CB02}" destId="{7B0CDBE6-3413-4DAB-BE5D-A30B609D4CDB}" srcOrd="0" destOrd="0" presId="urn:microsoft.com/office/officeart/2005/8/layout/hierarchy3"/>
    <dgm:cxn modelId="{29F98CB0-A477-4AB1-A8BB-D32823E4BE55}" type="presParOf" srcId="{6C1ABA70-1E53-414B-83B4-C6C547DA09D5}" destId="{F0D23E8D-01DE-424A-9702-E3F770DE564A}" srcOrd="0" destOrd="0" presId="urn:microsoft.com/office/officeart/2005/8/layout/hierarchy3"/>
    <dgm:cxn modelId="{32F166FB-35F2-4968-8EFB-8DB3315AF8B3}" type="presParOf" srcId="{F0D23E8D-01DE-424A-9702-E3F770DE564A}" destId="{C1CCB83A-76A5-4A46-A765-8E7B3C66ED4F}" srcOrd="0" destOrd="0" presId="urn:microsoft.com/office/officeart/2005/8/layout/hierarchy3"/>
    <dgm:cxn modelId="{36CCE67D-592D-441E-A1C1-24CCFE715A06}" type="presParOf" srcId="{C1CCB83A-76A5-4A46-A765-8E7B3C66ED4F}" destId="{E4591CD1-C25D-4151-80D0-E8DB32A064EA}" srcOrd="0" destOrd="0" presId="urn:microsoft.com/office/officeart/2005/8/layout/hierarchy3"/>
    <dgm:cxn modelId="{9D145271-F17C-4D10-BFE0-9A08029134AF}" type="presParOf" srcId="{C1CCB83A-76A5-4A46-A765-8E7B3C66ED4F}" destId="{44A9BD51-4061-4F5E-AF52-50DF1279D9D7}" srcOrd="1" destOrd="0" presId="urn:microsoft.com/office/officeart/2005/8/layout/hierarchy3"/>
    <dgm:cxn modelId="{07DC9A91-70D0-4C69-A325-04441E2D7F86}" type="presParOf" srcId="{F0D23E8D-01DE-424A-9702-E3F770DE564A}" destId="{EE3AF99A-2F5C-4EC6-BB11-44822951C06C}" srcOrd="1" destOrd="0" presId="urn:microsoft.com/office/officeart/2005/8/layout/hierarchy3"/>
    <dgm:cxn modelId="{23919797-B91C-4DB7-8184-B0B3C8DDE68F}" type="presParOf" srcId="{EE3AF99A-2F5C-4EC6-BB11-44822951C06C}" destId="{9579017C-E530-4123-9AA2-418ADAF5005A}" srcOrd="0" destOrd="0" presId="urn:microsoft.com/office/officeart/2005/8/layout/hierarchy3"/>
    <dgm:cxn modelId="{1CE815E7-8712-4926-A72C-907B060939F9}" type="presParOf" srcId="{EE3AF99A-2F5C-4EC6-BB11-44822951C06C}" destId="{75758BC8-B40B-4DBE-940C-3B79D9959A57}" srcOrd="1" destOrd="0" presId="urn:microsoft.com/office/officeart/2005/8/layout/hierarchy3"/>
    <dgm:cxn modelId="{E111D7DC-81C0-4D20-8237-6F3EE0892286}" type="presParOf" srcId="{EE3AF99A-2F5C-4EC6-BB11-44822951C06C}" destId="{DAD9976A-73FA-4B0B-84B9-C09776893165}" srcOrd="2" destOrd="0" presId="urn:microsoft.com/office/officeart/2005/8/layout/hierarchy3"/>
    <dgm:cxn modelId="{B272F31B-9866-42A5-86EC-1EF97435ED32}" type="presParOf" srcId="{EE3AF99A-2F5C-4EC6-BB11-44822951C06C}" destId="{D59DCE7E-29CD-45FA-85E6-28BF158E237B}" srcOrd="3" destOrd="0" presId="urn:microsoft.com/office/officeart/2005/8/layout/hierarchy3"/>
    <dgm:cxn modelId="{454A4A08-349D-47D3-BD95-D778BAA2192C}" type="presParOf" srcId="{EE3AF99A-2F5C-4EC6-BB11-44822951C06C}" destId="{0FDDE31A-8CC1-46F7-824E-232E8DBA3832}" srcOrd="4" destOrd="0" presId="urn:microsoft.com/office/officeart/2005/8/layout/hierarchy3"/>
    <dgm:cxn modelId="{CD7274C6-AC6B-49F4-9169-FCD13222B4C1}" type="presParOf" srcId="{EE3AF99A-2F5C-4EC6-BB11-44822951C06C}" destId="{7B0CDBE6-3413-4DAB-BE5D-A30B609D4CD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CA914FA-D248-4347-8215-B548D17E7C4D}" type="doc">
      <dgm:prSet loTypeId="urn:microsoft.com/office/officeart/2005/8/layout/hierarchy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64185B01-5C0B-4B57-B44B-B00D1FF7D8B6}">
      <dgm:prSet phldrT="[文本]" custT="1"/>
      <dgm:spPr>
        <a:solidFill>
          <a:srgbClr val="E6D9FF"/>
        </a:solidFill>
      </dgm:spPr>
      <dgm:t>
        <a:bodyPr/>
        <a:lstStyle/>
        <a:p>
          <a:pPr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gm:t>
    </dgm:pt>
    <dgm:pt modelId="{70A56B3F-E7F4-4C5A-A8ED-1BFBEC211C74}" type="parTrans" cxnId="{D8AD85DD-0704-4319-A7D6-2334F4147995}">
      <dgm:prSet/>
      <dgm:spPr/>
      <dgm:t>
        <a:bodyPr/>
        <a:lstStyle/>
        <a:p>
          <a:endParaRPr lang="en-AU"/>
        </a:p>
      </dgm:t>
    </dgm:pt>
    <dgm:pt modelId="{86FE7F84-41F3-4762-B531-B8287463C8FD}" type="sibTrans" cxnId="{D8AD85DD-0704-4319-A7D6-2334F4147995}">
      <dgm:prSet/>
      <dgm:spPr/>
      <dgm:t>
        <a:bodyPr/>
        <a:lstStyle/>
        <a:p>
          <a:endParaRPr lang="en-AU"/>
        </a:p>
      </dgm:t>
    </dgm:pt>
    <dgm:pt modelId="{16F050D7-0E71-430B-A858-E38CE34EC33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959602C8-88C5-4A2F-893D-EFDACFED29DC}" type="parTrans" cxnId="{9D8F13CA-C89E-4139-B869-7FC7C184F793}">
      <dgm:prSet/>
      <dgm:spPr/>
      <dgm:t>
        <a:bodyPr/>
        <a:lstStyle/>
        <a:p>
          <a:endParaRPr lang="en-AU"/>
        </a:p>
      </dgm:t>
    </dgm:pt>
    <dgm:pt modelId="{B6D111A0-6B98-4A2C-8144-DADEF6061A13}" type="sibTrans" cxnId="{9D8F13CA-C89E-4139-B869-7FC7C184F793}">
      <dgm:prSet/>
      <dgm:spPr/>
      <dgm:t>
        <a:bodyPr/>
        <a:lstStyle/>
        <a:p>
          <a:endParaRPr lang="en-AU"/>
        </a:p>
      </dgm:t>
    </dgm:pt>
    <dgm:pt modelId="{A339651B-DEDF-4000-9A8C-254122F472A7}">
      <dgm:prSet phldrT="[文本]" custT="1"/>
      <dgm:spPr>
        <a:ln>
          <a:solidFill>
            <a:srgbClr val="00660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耶稣受难时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（力求自保）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0086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彼得发咒起誓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三次否认与耶稣同伙</a:t>
          </a: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78D2D790-86DD-41C2-9420-57A9D363895F}" type="parTrans" cxnId="{679B2F43-77F1-424B-8FE6-C63A2FB33C2F}">
      <dgm:prSet/>
      <dgm:spPr/>
      <dgm:t>
        <a:bodyPr/>
        <a:lstStyle/>
        <a:p>
          <a:endParaRPr lang="en-AU"/>
        </a:p>
      </dgm:t>
    </dgm:pt>
    <dgm:pt modelId="{67F229E4-9435-449B-A305-721D5C0B30DD}" type="sibTrans" cxnId="{679B2F43-77F1-424B-8FE6-C63A2FB33C2F}">
      <dgm:prSet/>
      <dgm:spPr/>
      <dgm:t>
        <a:bodyPr/>
        <a:lstStyle/>
        <a:p>
          <a:endParaRPr lang="en-AU"/>
        </a:p>
      </dgm:t>
    </dgm:pt>
    <dgm:pt modelId="{B85CBBD2-CD0C-4790-B4C7-511D8FF5CB02}">
      <dgm:prSet phldrT="[文本]" custT="1"/>
      <dgm:spPr>
        <a:ln>
          <a:solidFill>
            <a:srgbClr val="00808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耶稣复活后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00827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彼得无惧威权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忠勇传道视死为小事</a:t>
          </a: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09239B4D-67ED-4315-8057-FD9E6D3DC7F5}" type="parTrans" cxnId="{2226B5CC-9966-4E7D-874C-29196B9C4373}">
      <dgm:prSet/>
      <dgm:spPr/>
      <dgm:t>
        <a:bodyPr/>
        <a:lstStyle/>
        <a:p>
          <a:endParaRPr lang="en-AU"/>
        </a:p>
      </dgm:t>
    </dgm:pt>
    <dgm:pt modelId="{C28AB971-377A-474D-B379-84B4F6358C23}" type="sibTrans" cxnId="{2226B5CC-9966-4E7D-874C-29196B9C4373}">
      <dgm:prSet/>
      <dgm:spPr/>
      <dgm:t>
        <a:bodyPr/>
        <a:lstStyle/>
        <a:p>
          <a:endParaRPr lang="en-AU"/>
        </a:p>
      </dgm:t>
    </dgm:pt>
    <dgm:pt modelId="{6C1ABA70-1E53-414B-83B4-C6C547DA09D5}" type="pres">
      <dgm:prSet presAssocID="{8CA914FA-D248-4347-8215-B548D17E7C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D23E8D-01DE-424A-9702-E3F770DE564A}" type="pres">
      <dgm:prSet presAssocID="{64185B01-5C0B-4B57-B44B-B00D1FF7D8B6}" presName="root" presStyleCnt="0"/>
      <dgm:spPr/>
    </dgm:pt>
    <dgm:pt modelId="{C1CCB83A-76A5-4A46-A765-8E7B3C66ED4F}" type="pres">
      <dgm:prSet presAssocID="{64185B01-5C0B-4B57-B44B-B00D1FF7D8B6}" presName="rootComposite" presStyleCnt="0"/>
      <dgm:spPr/>
    </dgm:pt>
    <dgm:pt modelId="{E4591CD1-C25D-4151-80D0-E8DB32A064EA}" type="pres">
      <dgm:prSet presAssocID="{64185B01-5C0B-4B57-B44B-B00D1FF7D8B6}" presName="rootText" presStyleLbl="node1" presStyleIdx="0" presStyleCnt="1" custScaleX="1757630" custScaleY="279863" custLinFactY="-93569" custLinFactNeighborX="-398" custLinFactNeighborY="-100000"/>
      <dgm:spPr/>
    </dgm:pt>
    <dgm:pt modelId="{44A9BD51-4061-4F5E-AF52-50DF1279D9D7}" type="pres">
      <dgm:prSet presAssocID="{64185B01-5C0B-4B57-B44B-B00D1FF7D8B6}" presName="rootConnector" presStyleLbl="node1" presStyleIdx="0" presStyleCnt="1"/>
      <dgm:spPr/>
    </dgm:pt>
    <dgm:pt modelId="{EE3AF99A-2F5C-4EC6-BB11-44822951C06C}" type="pres">
      <dgm:prSet presAssocID="{64185B01-5C0B-4B57-B44B-B00D1FF7D8B6}" presName="childShape" presStyleCnt="0"/>
      <dgm:spPr/>
    </dgm:pt>
    <dgm:pt modelId="{9579017C-E530-4123-9AA2-418ADAF5005A}" type="pres">
      <dgm:prSet presAssocID="{959602C8-88C5-4A2F-893D-EFDACFED29DC}" presName="Name13" presStyleLbl="parChTrans1D2" presStyleIdx="0" presStyleCnt="3"/>
      <dgm:spPr/>
    </dgm:pt>
    <dgm:pt modelId="{75758BC8-B40B-4DBE-940C-3B79D9959A57}" type="pres">
      <dgm:prSet presAssocID="{16F050D7-0E71-430B-A858-E38CE34EC33D}" presName="childText" presStyleLbl="bgAcc1" presStyleIdx="0" presStyleCnt="3" custScaleX="2000000" custScaleY="439463" custLinFactNeighborY="-86364">
        <dgm:presLayoutVars>
          <dgm:bulletEnabled val="1"/>
        </dgm:presLayoutVars>
      </dgm:prSet>
      <dgm:spPr/>
    </dgm:pt>
    <dgm:pt modelId="{DAD9976A-73FA-4B0B-84B9-C09776893165}" type="pres">
      <dgm:prSet presAssocID="{78D2D790-86DD-41C2-9420-57A9D363895F}" presName="Name13" presStyleLbl="parChTrans1D2" presStyleIdx="1" presStyleCnt="3"/>
      <dgm:spPr/>
    </dgm:pt>
    <dgm:pt modelId="{D59DCE7E-29CD-45FA-85E6-28BF158E237B}" type="pres">
      <dgm:prSet presAssocID="{A339651B-DEDF-4000-9A8C-254122F472A7}" presName="childText" presStyleLbl="bgAcc1" presStyleIdx="1" presStyleCnt="3" custScaleX="1992333" custScaleY="422578" custLinFactNeighborX="3680" custLinFactNeighborY="-55410">
        <dgm:presLayoutVars>
          <dgm:bulletEnabled val="1"/>
        </dgm:presLayoutVars>
      </dgm:prSet>
      <dgm:spPr/>
    </dgm:pt>
    <dgm:pt modelId="{0FDDE31A-8CC1-46F7-824E-232E8DBA3832}" type="pres">
      <dgm:prSet presAssocID="{09239B4D-67ED-4315-8057-FD9E6D3DC7F5}" presName="Name13" presStyleLbl="parChTrans1D2" presStyleIdx="2" presStyleCnt="3"/>
      <dgm:spPr/>
    </dgm:pt>
    <dgm:pt modelId="{7B0CDBE6-3413-4DAB-BE5D-A30B609D4CDB}" type="pres">
      <dgm:prSet presAssocID="{B85CBBD2-CD0C-4790-B4C7-511D8FF5CB02}" presName="childText" presStyleLbl="bgAcc1" presStyleIdx="2" presStyleCnt="3" custScaleX="2000000" custScaleY="413545" custLinFactNeighborX="2900" custLinFactNeighborY="-30423">
        <dgm:presLayoutVars>
          <dgm:bulletEnabled val="1"/>
        </dgm:presLayoutVars>
      </dgm:prSet>
      <dgm:spPr/>
    </dgm:pt>
  </dgm:ptLst>
  <dgm:cxnLst>
    <dgm:cxn modelId="{E9505033-3C40-428B-A9ED-44426BBB7AC7}" type="presOf" srcId="{959602C8-88C5-4A2F-893D-EFDACFED29DC}" destId="{9579017C-E530-4123-9AA2-418ADAF5005A}" srcOrd="0" destOrd="0" presId="urn:microsoft.com/office/officeart/2005/8/layout/hierarchy3"/>
    <dgm:cxn modelId="{867B5833-DEB5-4F7F-8197-24A662ABE8B1}" type="presOf" srcId="{64185B01-5C0B-4B57-B44B-B00D1FF7D8B6}" destId="{E4591CD1-C25D-4151-80D0-E8DB32A064EA}" srcOrd="0" destOrd="0" presId="urn:microsoft.com/office/officeart/2005/8/layout/hierarchy3"/>
    <dgm:cxn modelId="{D4AA1D3D-3901-4A1B-9C0B-26960AEF3A9D}" type="presOf" srcId="{64185B01-5C0B-4B57-B44B-B00D1FF7D8B6}" destId="{44A9BD51-4061-4F5E-AF52-50DF1279D9D7}" srcOrd="1" destOrd="0" presId="urn:microsoft.com/office/officeart/2005/8/layout/hierarchy3"/>
    <dgm:cxn modelId="{679B2F43-77F1-424B-8FE6-C63A2FB33C2F}" srcId="{64185B01-5C0B-4B57-B44B-B00D1FF7D8B6}" destId="{A339651B-DEDF-4000-9A8C-254122F472A7}" srcOrd="1" destOrd="0" parTransId="{78D2D790-86DD-41C2-9420-57A9D363895F}" sibTransId="{67F229E4-9435-449B-A305-721D5C0B30DD}"/>
    <dgm:cxn modelId="{5EF5944B-86FF-416D-B7BA-89B4C87974F0}" type="presOf" srcId="{8CA914FA-D248-4347-8215-B548D17E7C4D}" destId="{6C1ABA70-1E53-414B-83B4-C6C547DA09D5}" srcOrd="0" destOrd="0" presId="urn:microsoft.com/office/officeart/2005/8/layout/hierarchy3"/>
    <dgm:cxn modelId="{11B64F4C-B9A0-4958-A419-D23262057F2C}" type="presOf" srcId="{78D2D790-86DD-41C2-9420-57A9D363895F}" destId="{DAD9976A-73FA-4B0B-84B9-C09776893165}" srcOrd="0" destOrd="0" presId="urn:microsoft.com/office/officeart/2005/8/layout/hierarchy3"/>
    <dgm:cxn modelId="{C4C27271-FE14-4755-83E0-589EC84D3D74}" type="presOf" srcId="{A339651B-DEDF-4000-9A8C-254122F472A7}" destId="{D59DCE7E-29CD-45FA-85E6-28BF158E237B}" srcOrd="0" destOrd="0" presId="urn:microsoft.com/office/officeart/2005/8/layout/hierarchy3"/>
    <dgm:cxn modelId="{A1E93390-1515-4573-AAA0-954ADE2F99E9}" type="presOf" srcId="{16F050D7-0E71-430B-A858-E38CE34EC33D}" destId="{75758BC8-B40B-4DBE-940C-3B79D9959A57}" srcOrd="0" destOrd="0" presId="urn:microsoft.com/office/officeart/2005/8/layout/hierarchy3"/>
    <dgm:cxn modelId="{026D9EBA-9139-4AE7-BE53-7C0C0A181138}" type="presOf" srcId="{09239B4D-67ED-4315-8057-FD9E6D3DC7F5}" destId="{0FDDE31A-8CC1-46F7-824E-232E8DBA3832}" srcOrd="0" destOrd="0" presId="urn:microsoft.com/office/officeart/2005/8/layout/hierarchy3"/>
    <dgm:cxn modelId="{9D8F13CA-C89E-4139-B869-7FC7C184F793}" srcId="{64185B01-5C0B-4B57-B44B-B00D1FF7D8B6}" destId="{16F050D7-0E71-430B-A858-E38CE34EC33D}" srcOrd="0" destOrd="0" parTransId="{959602C8-88C5-4A2F-893D-EFDACFED29DC}" sibTransId="{B6D111A0-6B98-4A2C-8144-DADEF6061A13}"/>
    <dgm:cxn modelId="{2226B5CC-9966-4E7D-874C-29196B9C4373}" srcId="{64185B01-5C0B-4B57-B44B-B00D1FF7D8B6}" destId="{B85CBBD2-CD0C-4790-B4C7-511D8FF5CB02}" srcOrd="2" destOrd="0" parTransId="{09239B4D-67ED-4315-8057-FD9E6D3DC7F5}" sibTransId="{C28AB971-377A-474D-B379-84B4F6358C23}"/>
    <dgm:cxn modelId="{D8AD85DD-0704-4319-A7D6-2334F4147995}" srcId="{8CA914FA-D248-4347-8215-B548D17E7C4D}" destId="{64185B01-5C0B-4B57-B44B-B00D1FF7D8B6}" srcOrd="0" destOrd="0" parTransId="{70A56B3F-E7F4-4C5A-A8ED-1BFBEC211C74}" sibTransId="{86FE7F84-41F3-4762-B531-B8287463C8FD}"/>
    <dgm:cxn modelId="{90926AE8-16A8-4CB9-AF26-811201D3B6B0}" type="presOf" srcId="{B85CBBD2-CD0C-4790-B4C7-511D8FF5CB02}" destId="{7B0CDBE6-3413-4DAB-BE5D-A30B609D4CDB}" srcOrd="0" destOrd="0" presId="urn:microsoft.com/office/officeart/2005/8/layout/hierarchy3"/>
    <dgm:cxn modelId="{29F98CB0-A477-4AB1-A8BB-D32823E4BE55}" type="presParOf" srcId="{6C1ABA70-1E53-414B-83B4-C6C547DA09D5}" destId="{F0D23E8D-01DE-424A-9702-E3F770DE564A}" srcOrd="0" destOrd="0" presId="urn:microsoft.com/office/officeart/2005/8/layout/hierarchy3"/>
    <dgm:cxn modelId="{32F166FB-35F2-4968-8EFB-8DB3315AF8B3}" type="presParOf" srcId="{F0D23E8D-01DE-424A-9702-E3F770DE564A}" destId="{C1CCB83A-76A5-4A46-A765-8E7B3C66ED4F}" srcOrd="0" destOrd="0" presId="urn:microsoft.com/office/officeart/2005/8/layout/hierarchy3"/>
    <dgm:cxn modelId="{36CCE67D-592D-441E-A1C1-24CCFE715A06}" type="presParOf" srcId="{C1CCB83A-76A5-4A46-A765-8E7B3C66ED4F}" destId="{E4591CD1-C25D-4151-80D0-E8DB32A064EA}" srcOrd="0" destOrd="0" presId="urn:microsoft.com/office/officeart/2005/8/layout/hierarchy3"/>
    <dgm:cxn modelId="{9D145271-F17C-4D10-BFE0-9A08029134AF}" type="presParOf" srcId="{C1CCB83A-76A5-4A46-A765-8E7B3C66ED4F}" destId="{44A9BD51-4061-4F5E-AF52-50DF1279D9D7}" srcOrd="1" destOrd="0" presId="urn:microsoft.com/office/officeart/2005/8/layout/hierarchy3"/>
    <dgm:cxn modelId="{07DC9A91-70D0-4C69-A325-04441E2D7F86}" type="presParOf" srcId="{F0D23E8D-01DE-424A-9702-E3F770DE564A}" destId="{EE3AF99A-2F5C-4EC6-BB11-44822951C06C}" srcOrd="1" destOrd="0" presId="urn:microsoft.com/office/officeart/2005/8/layout/hierarchy3"/>
    <dgm:cxn modelId="{23919797-B91C-4DB7-8184-B0B3C8DDE68F}" type="presParOf" srcId="{EE3AF99A-2F5C-4EC6-BB11-44822951C06C}" destId="{9579017C-E530-4123-9AA2-418ADAF5005A}" srcOrd="0" destOrd="0" presId="urn:microsoft.com/office/officeart/2005/8/layout/hierarchy3"/>
    <dgm:cxn modelId="{1CE815E7-8712-4926-A72C-907B060939F9}" type="presParOf" srcId="{EE3AF99A-2F5C-4EC6-BB11-44822951C06C}" destId="{75758BC8-B40B-4DBE-940C-3B79D9959A57}" srcOrd="1" destOrd="0" presId="urn:microsoft.com/office/officeart/2005/8/layout/hierarchy3"/>
    <dgm:cxn modelId="{E111D7DC-81C0-4D20-8237-6F3EE0892286}" type="presParOf" srcId="{EE3AF99A-2F5C-4EC6-BB11-44822951C06C}" destId="{DAD9976A-73FA-4B0B-84B9-C09776893165}" srcOrd="2" destOrd="0" presId="urn:microsoft.com/office/officeart/2005/8/layout/hierarchy3"/>
    <dgm:cxn modelId="{B272F31B-9866-42A5-86EC-1EF97435ED32}" type="presParOf" srcId="{EE3AF99A-2F5C-4EC6-BB11-44822951C06C}" destId="{D59DCE7E-29CD-45FA-85E6-28BF158E237B}" srcOrd="3" destOrd="0" presId="urn:microsoft.com/office/officeart/2005/8/layout/hierarchy3"/>
    <dgm:cxn modelId="{454A4A08-349D-47D3-BD95-D778BAA2192C}" type="presParOf" srcId="{EE3AF99A-2F5C-4EC6-BB11-44822951C06C}" destId="{0FDDE31A-8CC1-46F7-824E-232E8DBA3832}" srcOrd="4" destOrd="0" presId="urn:microsoft.com/office/officeart/2005/8/layout/hierarchy3"/>
    <dgm:cxn modelId="{CD7274C6-AC6B-49F4-9169-FCD13222B4C1}" type="presParOf" srcId="{EE3AF99A-2F5C-4EC6-BB11-44822951C06C}" destId="{7B0CDBE6-3413-4DAB-BE5D-A30B609D4CD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CA914FA-D248-4347-8215-B548D17E7C4D}" type="doc">
      <dgm:prSet loTypeId="urn:microsoft.com/office/officeart/2005/8/layout/hierarchy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64185B01-5C0B-4B57-B44B-B00D1FF7D8B6}">
      <dgm:prSet phldrT="[文本]" custT="1"/>
      <dgm:spPr>
        <a:solidFill>
          <a:srgbClr val="E6D9FF"/>
        </a:solidFill>
      </dgm:spPr>
      <dgm:t>
        <a:bodyPr/>
        <a:lstStyle/>
        <a:p>
          <a:pPr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gm:t>
    </dgm:pt>
    <dgm:pt modelId="{70A56B3F-E7F4-4C5A-A8ED-1BFBEC211C74}" type="parTrans" cxnId="{D8AD85DD-0704-4319-A7D6-2334F4147995}">
      <dgm:prSet/>
      <dgm:spPr/>
      <dgm:t>
        <a:bodyPr/>
        <a:lstStyle/>
        <a:p>
          <a:endParaRPr lang="en-AU"/>
        </a:p>
      </dgm:t>
    </dgm:pt>
    <dgm:pt modelId="{86FE7F84-41F3-4762-B531-B8287463C8FD}" type="sibTrans" cxnId="{D8AD85DD-0704-4319-A7D6-2334F4147995}">
      <dgm:prSet/>
      <dgm:spPr/>
      <dgm:t>
        <a:bodyPr/>
        <a:lstStyle/>
        <a:p>
          <a:endParaRPr lang="en-AU"/>
        </a:p>
      </dgm:t>
    </dgm:pt>
    <dgm:pt modelId="{16F050D7-0E71-430B-A858-E38CE34EC33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959602C8-88C5-4A2F-893D-EFDACFED29DC}" type="parTrans" cxnId="{9D8F13CA-C89E-4139-B869-7FC7C184F793}">
      <dgm:prSet/>
      <dgm:spPr/>
      <dgm:t>
        <a:bodyPr/>
        <a:lstStyle/>
        <a:p>
          <a:endParaRPr lang="en-AU"/>
        </a:p>
      </dgm:t>
    </dgm:pt>
    <dgm:pt modelId="{B6D111A0-6B98-4A2C-8144-DADEF6061A13}" type="sibTrans" cxnId="{9D8F13CA-C89E-4139-B869-7FC7C184F793}">
      <dgm:prSet/>
      <dgm:spPr/>
      <dgm:t>
        <a:bodyPr/>
        <a:lstStyle/>
        <a:p>
          <a:endParaRPr lang="en-AU"/>
        </a:p>
      </dgm:t>
    </dgm:pt>
    <dgm:pt modelId="{A339651B-DEDF-4000-9A8C-254122F472A7}">
      <dgm:prSet phldrT="[文本]" custT="1"/>
      <dgm:spPr>
        <a:ln>
          <a:solidFill>
            <a:srgbClr val="00660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耶稣受难时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（力求自保）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0086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彼得发咒起誓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三次否认与耶稣同伙</a:t>
          </a: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78D2D790-86DD-41C2-9420-57A9D363895F}" type="parTrans" cxnId="{679B2F43-77F1-424B-8FE6-C63A2FB33C2F}">
      <dgm:prSet/>
      <dgm:spPr/>
      <dgm:t>
        <a:bodyPr/>
        <a:lstStyle/>
        <a:p>
          <a:endParaRPr lang="en-AU"/>
        </a:p>
      </dgm:t>
    </dgm:pt>
    <dgm:pt modelId="{67F229E4-9435-449B-A305-721D5C0B30DD}" type="sibTrans" cxnId="{679B2F43-77F1-424B-8FE6-C63A2FB33C2F}">
      <dgm:prSet/>
      <dgm:spPr/>
      <dgm:t>
        <a:bodyPr/>
        <a:lstStyle/>
        <a:p>
          <a:endParaRPr lang="en-AU"/>
        </a:p>
      </dgm:t>
    </dgm:pt>
    <dgm:pt modelId="{B85CBBD2-CD0C-4790-B4C7-511D8FF5CB02}">
      <dgm:prSet phldrT="[文本]" custT="1"/>
      <dgm:spPr>
        <a:ln>
          <a:solidFill>
            <a:srgbClr val="00808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耶稣复活后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（靠主无惧）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00827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彼得无惧威权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忠勇传道视死为小事</a:t>
          </a: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09239B4D-67ED-4315-8057-FD9E6D3DC7F5}" type="parTrans" cxnId="{2226B5CC-9966-4E7D-874C-29196B9C4373}">
      <dgm:prSet/>
      <dgm:spPr/>
      <dgm:t>
        <a:bodyPr/>
        <a:lstStyle/>
        <a:p>
          <a:endParaRPr lang="en-AU"/>
        </a:p>
      </dgm:t>
    </dgm:pt>
    <dgm:pt modelId="{C28AB971-377A-474D-B379-84B4F6358C23}" type="sibTrans" cxnId="{2226B5CC-9966-4E7D-874C-29196B9C4373}">
      <dgm:prSet/>
      <dgm:spPr/>
      <dgm:t>
        <a:bodyPr/>
        <a:lstStyle/>
        <a:p>
          <a:endParaRPr lang="en-AU"/>
        </a:p>
      </dgm:t>
    </dgm:pt>
    <dgm:pt modelId="{6C1ABA70-1E53-414B-83B4-C6C547DA09D5}" type="pres">
      <dgm:prSet presAssocID="{8CA914FA-D248-4347-8215-B548D17E7C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D23E8D-01DE-424A-9702-E3F770DE564A}" type="pres">
      <dgm:prSet presAssocID="{64185B01-5C0B-4B57-B44B-B00D1FF7D8B6}" presName="root" presStyleCnt="0"/>
      <dgm:spPr/>
    </dgm:pt>
    <dgm:pt modelId="{C1CCB83A-76A5-4A46-A765-8E7B3C66ED4F}" type="pres">
      <dgm:prSet presAssocID="{64185B01-5C0B-4B57-B44B-B00D1FF7D8B6}" presName="rootComposite" presStyleCnt="0"/>
      <dgm:spPr/>
    </dgm:pt>
    <dgm:pt modelId="{E4591CD1-C25D-4151-80D0-E8DB32A064EA}" type="pres">
      <dgm:prSet presAssocID="{64185B01-5C0B-4B57-B44B-B00D1FF7D8B6}" presName="rootText" presStyleLbl="node1" presStyleIdx="0" presStyleCnt="1" custScaleX="1757630" custScaleY="279863" custLinFactY="-93569" custLinFactNeighborX="-398" custLinFactNeighborY="-100000"/>
      <dgm:spPr/>
    </dgm:pt>
    <dgm:pt modelId="{44A9BD51-4061-4F5E-AF52-50DF1279D9D7}" type="pres">
      <dgm:prSet presAssocID="{64185B01-5C0B-4B57-B44B-B00D1FF7D8B6}" presName="rootConnector" presStyleLbl="node1" presStyleIdx="0" presStyleCnt="1"/>
      <dgm:spPr/>
    </dgm:pt>
    <dgm:pt modelId="{EE3AF99A-2F5C-4EC6-BB11-44822951C06C}" type="pres">
      <dgm:prSet presAssocID="{64185B01-5C0B-4B57-B44B-B00D1FF7D8B6}" presName="childShape" presStyleCnt="0"/>
      <dgm:spPr/>
    </dgm:pt>
    <dgm:pt modelId="{9579017C-E530-4123-9AA2-418ADAF5005A}" type="pres">
      <dgm:prSet presAssocID="{959602C8-88C5-4A2F-893D-EFDACFED29DC}" presName="Name13" presStyleLbl="parChTrans1D2" presStyleIdx="0" presStyleCnt="3"/>
      <dgm:spPr/>
    </dgm:pt>
    <dgm:pt modelId="{75758BC8-B40B-4DBE-940C-3B79D9959A57}" type="pres">
      <dgm:prSet presAssocID="{16F050D7-0E71-430B-A858-E38CE34EC33D}" presName="childText" presStyleLbl="bgAcc1" presStyleIdx="0" presStyleCnt="3" custScaleX="2000000" custScaleY="439463" custLinFactNeighborY="-86364">
        <dgm:presLayoutVars>
          <dgm:bulletEnabled val="1"/>
        </dgm:presLayoutVars>
      </dgm:prSet>
      <dgm:spPr/>
    </dgm:pt>
    <dgm:pt modelId="{DAD9976A-73FA-4B0B-84B9-C09776893165}" type="pres">
      <dgm:prSet presAssocID="{78D2D790-86DD-41C2-9420-57A9D363895F}" presName="Name13" presStyleLbl="parChTrans1D2" presStyleIdx="1" presStyleCnt="3"/>
      <dgm:spPr/>
    </dgm:pt>
    <dgm:pt modelId="{D59DCE7E-29CD-45FA-85E6-28BF158E237B}" type="pres">
      <dgm:prSet presAssocID="{A339651B-DEDF-4000-9A8C-254122F472A7}" presName="childText" presStyleLbl="bgAcc1" presStyleIdx="1" presStyleCnt="3" custScaleX="1992333" custScaleY="422578" custLinFactNeighborX="3680" custLinFactNeighborY="-55410">
        <dgm:presLayoutVars>
          <dgm:bulletEnabled val="1"/>
        </dgm:presLayoutVars>
      </dgm:prSet>
      <dgm:spPr/>
    </dgm:pt>
    <dgm:pt modelId="{0FDDE31A-8CC1-46F7-824E-232E8DBA3832}" type="pres">
      <dgm:prSet presAssocID="{09239B4D-67ED-4315-8057-FD9E6D3DC7F5}" presName="Name13" presStyleLbl="parChTrans1D2" presStyleIdx="2" presStyleCnt="3"/>
      <dgm:spPr/>
    </dgm:pt>
    <dgm:pt modelId="{7B0CDBE6-3413-4DAB-BE5D-A30B609D4CDB}" type="pres">
      <dgm:prSet presAssocID="{B85CBBD2-CD0C-4790-B4C7-511D8FF5CB02}" presName="childText" presStyleLbl="bgAcc1" presStyleIdx="2" presStyleCnt="3" custScaleX="2000000" custScaleY="413545" custLinFactNeighborX="2900" custLinFactNeighborY="-30423">
        <dgm:presLayoutVars>
          <dgm:bulletEnabled val="1"/>
        </dgm:presLayoutVars>
      </dgm:prSet>
      <dgm:spPr/>
    </dgm:pt>
  </dgm:ptLst>
  <dgm:cxnLst>
    <dgm:cxn modelId="{E9505033-3C40-428B-A9ED-44426BBB7AC7}" type="presOf" srcId="{959602C8-88C5-4A2F-893D-EFDACFED29DC}" destId="{9579017C-E530-4123-9AA2-418ADAF5005A}" srcOrd="0" destOrd="0" presId="urn:microsoft.com/office/officeart/2005/8/layout/hierarchy3"/>
    <dgm:cxn modelId="{867B5833-DEB5-4F7F-8197-24A662ABE8B1}" type="presOf" srcId="{64185B01-5C0B-4B57-B44B-B00D1FF7D8B6}" destId="{E4591CD1-C25D-4151-80D0-E8DB32A064EA}" srcOrd="0" destOrd="0" presId="urn:microsoft.com/office/officeart/2005/8/layout/hierarchy3"/>
    <dgm:cxn modelId="{D4AA1D3D-3901-4A1B-9C0B-26960AEF3A9D}" type="presOf" srcId="{64185B01-5C0B-4B57-B44B-B00D1FF7D8B6}" destId="{44A9BD51-4061-4F5E-AF52-50DF1279D9D7}" srcOrd="1" destOrd="0" presId="urn:microsoft.com/office/officeart/2005/8/layout/hierarchy3"/>
    <dgm:cxn modelId="{679B2F43-77F1-424B-8FE6-C63A2FB33C2F}" srcId="{64185B01-5C0B-4B57-B44B-B00D1FF7D8B6}" destId="{A339651B-DEDF-4000-9A8C-254122F472A7}" srcOrd="1" destOrd="0" parTransId="{78D2D790-86DD-41C2-9420-57A9D363895F}" sibTransId="{67F229E4-9435-449B-A305-721D5C0B30DD}"/>
    <dgm:cxn modelId="{5EF5944B-86FF-416D-B7BA-89B4C87974F0}" type="presOf" srcId="{8CA914FA-D248-4347-8215-B548D17E7C4D}" destId="{6C1ABA70-1E53-414B-83B4-C6C547DA09D5}" srcOrd="0" destOrd="0" presId="urn:microsoft.com/office/officeart/2005/8/layout/hierarchy3"/>
    <dgm:cxn modelId="{11B64F4C-B9A0-4958-A419-D23262057F2C}" type="presOf" srcId="{78D2D790-86DD-41C2-9420-57A9D363895F}" destId="{DAD9976A-73FA-4B0B-84B9-C09776893165}" srcOrd="0" destOrd="0" presId="urn:microsoft.com/office/officeart/2005/8/layout/hierarchy3"/>
    <dgm:cxn modelId="{C4C27271-FE14-4755-83E0-589EC84D3D74}" type="presOf" srcId="{A339651B-DEDF-4000-9A8C-254122F472A7}" destId="{D59DCE7E-29CD-45FA-85E6-28BF158E237B}" srcOrd="0" destOrd="0" presId="urn:microsoft.com/office/officeart/2005/8/layout/hierarchy3"/>
    <dgm:cxn modelId="{A1E93390-1515-4573-AAA0-954ADE2F99E9}" type="presOf" srcId="{16F050D7-0E71-430B-A858-E38CE34EC33D}" destId="{75758BC8-B40B-4DBE-940C-3B79D9959A57}" srcOrd="0" destOrd="0" presId="urn:microsoft.com/office/officeart/2005/8/layout/hierarchy3"/>
    <dgm:cxn modelId="{026D9EBA-9139-4AE7-BE53-7C0C0A181138}" type="presOf" srcId="{09239B4D-67ED-4315-8057-FD9E6D3DC7F5}" destId="{0FDDE31A-8CC1-46F7-824E-232E8DBA3832}" srcOrd="0" destOrd="0" presId="urn:microsoft.com/office/officeart/2005/8/layout/hierarchy3"/>
    <dgm:cxn modelId="{9D8F13CA-C89E-4139-B869-7FC7C184F793}" srcId="{64185B01-5C0B-4B57-B44B-B00D1FF7D8B6}" destId="{16F050D7-0E71-430B-A858-E38CE34EC33D}" srcOrd="0" destOrd="0" parTransId="{959602C8-88C5-4A2F-893D-EFDACFED29DC}" sibTransId="{B6D111A0-6B98-4A2C-8144-DADEF6061A13}"/>
    <dgm:cxn modelId="{2226B5CC-9966-4E7D-874C-29196B9C4373}" srcId="{64185B01-5C0B-4B57-B44B-B00D1FF7D8B6}" destId="{B85CBBD2-CD0C-4790-B4C7-511D8FF5CB02}" srcOrd="2" destOrd="0" parTransId="{09239B4D-67ED-4315-8057-FD9E6D3DC7F5}" sibTransId="{C28AB971-377A-474D-B379-84B4F6358C23}"/>
    <dgm:cxn modelId="{D8AD85DD-0704-4319-A7D6-2334F4147995}" srcId="{8CA914FA-D248-4347-8215-B548D17E7C4D}" destId="{64185B01-5C0B-4B57-B44B-B00D1FF7D8B6}" srcOrd="0" destOrd="0" parTransId="{70A56B3F-E7F4-4C5A-A8ED-1BFBEC211C74}" sibTransId="{86FE7F84-41F3-4762-B531-B8287463C8FD}"/>
    <dgm:cxn modelId="{90926AE8-16A8-4CB9-AF26-811201D3B6B0}" type="presOf" srcId="{B85CBBD2-CD0C-4790-B4C7-511D8FF5CB02}" destId="{7B0CDBE6-3413-4DAB-BE5D-A30B609D4CDB}" srcOrd="0" destOrd="0" presId="urn:microsoft.com/office/officeart/2005/8/layout/hierarchy3"/>
    <dgm:cxn modelId="{29F98CB0-A477-4AB1-A8BB-D32823E4BE55}" type="presParOf" srcId="{6C1ABA70-1E53-414B-83B4-C6C547DA09D5}" destId="{F0D23E8D-01DE-424A-9702-E3F770DE564A}" srcOrd="0" destOrd="0" presId="urn:microsoft.com/office/officeart/2005/8/layout/hierarchy3"/>
    <dgm:cxn modelId="{32F166FB-35F2-4968-8EFB-8DB3315AF8B3}" type="presParOf" srcId="{F0D23E8D-01DE-424A-9702-E3F770DE564A}" destId="{C1CCB83A-76A5-4A46-A765-8E7B3C66ED4F}" srcOrd="0" destOrd="0" presId="urn:microsoft.com/office/officeart/2005/8/layout/hierarchy3"/>
    <dgm:cxn modelId="{36CCE67D-592D-441E-A1C1-24CCFE715A06}" type="presParOf" srcId="{C1CCB83A-76A5-4A46-A765-8E7B3C66ED4F}" destId="{E4591CD1-C25D-4151-80D0-E8DB32A064EA}" srcOrd="0" destOrd="0" presId="urn:microsoft.com/office/officeart/2005/8/layout/hierarchy3"/>
    <dgm:cxn modelId="{9D145271-F17C-4D10-BFE0-9A08029134AF}" type="presParOf" srcId="{C1CCB83A-76A5-4A46-A765-8E7B3C66ED4F}" destId="{44A9BD51-4061-4F5E-AF52-50DF1279D9D7}" srcOrd="1" destOrd="0" presId="urn:microsoft.com/office/officeart/2005/8/layout/hierarchy3"/>
    <dgm:cxn modelId="{07DC9A91-70D0-4C69-A325-04441E2D7F86}" type="presParOf" srcId="{F0D23E8D-01DE-424A-9702-E3F770DE564A}" destId="{EE3AF99A-2F5C-4EC6-BB11-44822951C06C}" srcOrd="1" destOrd="0" presId="urn:microsoft.com/office/officeart/2005/8/layout/hierarchy3"/>
    <dgm:cxn modelId="{23919797-B91C-4DB7-8184-B0B3C8DDE68F}" type="presParOf" srcId="{EE3AF99A-2F5C-4EC6-BB11-44822951C06C}" destId="{9579017C-E530-4123-9AA2-418ADAF5005A}" srcOrd="0" destOrd="0" presId="urn:microsoft.com/office/officeart/2005/8/layout/hierarchy3"/>
    <dgm:cxn modelId="{1CE815E7-8712-4926-A72C-907B060939F9}" type="presParOf" srcId="{EE3AF99A-2F5C-4EC6-BB11-44822951C06C}" destId="{75758BC8-B40B-4DBE-940C-3B79D9959A57}" srcOrd="1" destOrd="0" presId="urn:microsoft.com/office/officeart/2005/8/layout/hierarchy3"/>
    <dgm:cxn modelId="{E111D7DC-81C0-4D20-8237-6F3EE0892286}" type="presParOf" srcId="{EE3AF99A-2F5C-4EC6-BB11-44822951C06C}" destId="{DAD9976A-73FA-4B0B-84B9-C09776893165}" srcOrd="2" destOrd="0" presId="urn:microsoft.com/office/officeart/2005/8/layout/hierarchy3"/>
    <dgm:cxn modelId="{B272F31B-9866-42A5-86EC-1EF97435ED32}" type="presParOf" srcId="{EE3AF99A-2F5C-4EC6-BB11-44822951C06C}" destId="{D59DCE7E-29CD-45FA-85E6-28BF158E237B}" srcOrd="3" destOrd="0" presId="urn:microsoft.com/office/officeart/2005/8/layout/hierarchy3"/>
    <dgm:cxn modelId="{454A4A08-349D-47D3-BD95-D778BAA2192C}" type="presParOf" srcId="{EE3AF99A-2F5C-4EC6-BB11-44822951C06C}" destId="{0FDDE31A-8CC1-46F7-824E-232E8DBA3832}" srcOrd="4" destOrd="0" presId="urn:microsoft.com/office/officeart/2005/8/layout/hierarchy3"/>
    <dgm:cxn modelId="{CD7274C6-AC6B-49F4-9169-FCD13222B4C1}" type="presParOf" srcId="{EE3AF99A-2F5C-4EC6-BB11-44822951C06C}" destId="{7B0CDBE6-3413-4DAB-BE5D-A30B609D4CD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CA914FA-D248-4347-8215-B548D17E7C4D}" type="doc">
      <dgm:prSet loTypeId="urn:microsoft.com/office/officeart/2005/8/layout/hierarchy3" loCatId="list" qsTypeId="urn:microsoft.com/office/officeart/2005/8/quickstyle/simple3" qsCatId="simple" csTypeId="urn:microsoft.com/office/officeart/2005/8/colors/colorful4" csCatId="colorful" phldr="1"/>
      <dgm:spPr/>
      <dgm:t>
        <a:bodyPr/>
        <a:lstStyle/>
        <a:p>
          <a:endParaRPr lang="en-AU"/>
        </a:p>
      </dgm:t>
    </dgm:pt>
    <dgm:pt modelId="{64185B01-5C0B-4B57-B44B-B00D1FF7D8B6}">
      <dgm:prSet phldrT="[文本]" custT="1"/>
      <dgm:spPr>
        <a:solidFill>
          <a:srgbClr val="E6D9FF"/>
        </a:solidFill>
      </dgm:spPr>
      <dgm:t>
        <a:bodyPr/>
        <a:lstStyle/>
        <a:p>
          <a:pPr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gm:t>
    </dgm:pt>
    <dgm:pt modelId="{70A56B3F-E7F4-4C5A-A8ED-1BFBEC211C74}" type="parTrans" cxnId="{D8AD85DD-0704-4319-A7D6-2334F4147995}">
      <dgm:prSet/>
      <dgm:spPr/>
      <dgm:t>
        <a:bodyPr/>
        <a:lstStyle/>
        <a:p>
          <a:endParaRPr lang="en-AU"/>
        </a:p>
      </dgm:t>
    </dgm:pt>
    <dgm:pt modelId="{86FE7F84-41F3-4762-B531-B8287463C8FD}" type="sibTrans" cxnId="{D8AD85DD-0704-4319-A7D6-2334F4147995}">
      <dgm:prSet/>
      <dgm:spPr/>
      <dgm:t>
        <a:bodyPr/>
        <a:lstStyle/>
        <a:p>
          <a:endParaRPr lang="en-AU"/>
        </a:p>
      </dgm:t>
    </dgm:pt>
    <dgm:pt modelId="{16F050D7-0E71-430B-A858-E38CE34EC33D}">
      <dgm:prSet phldrT="[文本]" custT="1">
        <dgm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959602C8-88C5-4A2F-893D-EFDACFED29DC}" type="parTrans" cxnId="{9D8F13CA-C89E-4139-B869-7FC7C184F793}">
      <dgm:prSet/>
      <dgm:spPr/>
      <dgm:t>
        <a:bodyPr/>
        <a:lstStyle/>
        <a:p>
          <a:endParaRPr lang="en-AU"/>
        </a:p>
      </dgm:t>
    </dgm:pt>
    <dgm:pt modelId="{B6D111A0-6B98-4A2C-8144-DADEF6061A13}" type="sibTrans" cxnId="{9D8F13CA-C89E-4139-B869-7FC7C184F793}">
      <dgm:prSet/>
      <dgm:spPr/>
      <dgm:t>
        <a:bodyPr/>
        <a:lstStyle/>
        <a:p>
          <a:endParaRPr lang="en-AU"/>
        </a:p>
      </dgm:t>
    </dgm:pt>
    <dgm:pt modelId="{A339651B-DEDF-4000-9A8C-254122F472A7}">
      <dgm:prSet phldrT="[文本]" custT="1"/>
      <dgm:spPr>
        <a:ln>
          <a:solidFill>
            <a:srgbClr val="00660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耶稣受难时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（力求自保）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0086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彼得发咒起誓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三次否认与耶稣同伙</a:t>
          </a: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78D2D790-86DD-41C2-9420-57A9D363895F}" type="parTrans" cxnId="{679B2F43-77F1-424B-8FE6-C63A2FB33C2F}">
      <dgm:prSet/>
      <dgm:spPr/>
      <dgm:t>
        <a:bodyPr/>
        <a:lstStyle/>
        <a:p>
          <a:endParaRPr lang="en-AU"/>
        </a:p>
      </dgm:t>
    </dgm:pt>
    <dgm:pt modelId="{67F229E4-9435-449B-A305-721D5C0B30DD}" type="sibTrans" cxnId="{679B2F43-77F1-424B-8FE6-C63A2FB33C2F}">
      <dgm:prSet/>
      <dgm:spPr/>
      <dgm:t>
        <a:bodyPr/>
        <a:lstStyle/>
        <a:p>
          <a:endParaRPr lang="en-AU"/>
        </a:p>
      </dgm:t>
    </dgm:pt>
    <dgm:pt modelId="{B85CBBD2-CD0C-4790-B4C7-511D8FF5CB02}">
      <dgm:prSet phldrT="[文本]" custT="1"/>
      <dgm:spPr>
        <a:ln>
          <a:solidFill>
            <a:srgbClr val="008080"/>
          </a:solidFill>
        </a:ln>
      </dgm:spPr>
      <dgm:t>
        <a:bodyPr/>
        <a:lstStyle/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耶稣复活后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（靠主无惧）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algn="l">
            <a:lnSpc>
              <a:spcPts val="5000"/>
            </a:lnSpc>
            <a:spcAft>
              <a:spcPts val="0"/>
            </a:spcAft>
          </a:pPr>
          <a:r>
            <a:rPr lang="zh-CN" altLang="en-US" sz="4400" b="1" kern="1200" dirty="0">
              <a:solidFill>
                <a:srgbClr val="00827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彼得无惧威权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忠勇传道视死为小事</a:t>
          </a: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gm:t>
    </dgm:pt>
    <dgm:pt modelId="{09239B4D-67ED-4315-8057-FD9E6D3DC7F5}" type="parTrans" cxnId="{2226B5CC-9966-4E7D-874C-29196B9C4373}">
      <dgm:prSet/>
      <dgm:spPr/>
      <dgm:t>
        <a:bodyPr/>
        <a:lstStyle/>
        <a:p>
          <a:endParaRPr lang="en-AU"/>
        </a:p>
      </dgm:t>
    </dgm:pt>
    <dgm:pt modelId="{C28AB971-377A-474D-B379-84B4F6358C23}" type="sibTrans" cxnId="{2226B5CC-9966-4E7D-874C-29196B9C4373}">
      <dgm:prSet/>
      <dgm:spPr/>
      <dgm:t>
        <a:bodyPr/>
        <a:lstStyle/>
        <a:p>
          <a:endParaRPr lang="en-AU"/>
        </a:p>
      </dgm:t>
    </dgm:pt>
    <dgm:pt modelId="{6C1ABA70-1E53-414B-83B4-C6C547DA09D5}" type="pres">
      <dgm:prSet presAssocID="{8CA914FA-D248-4347-8215-B548D17E7C4D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F0D23E8D-01DE-424A-9702-E3F770DE564A}" type="pres">
      <dgm:prSet presAssocID="{64185B01-5C0B-4B57-B44B-B00D1FF7D8B6}" presName="root" presStyleCnt="0"/>
      <dgm:spPr/>
    </dgm:pt>
    <dgm:pt modelId="{C1CCB83A-76A5-4A46-A765-8E7B3C66ED4F}" type="pres">
      <dgm:prSet presAssocID="{64185B01-5C0B-4B57-B44B-B00D1FF7D8B6}" presName="rootComposite" presStyleCnt="0"/>
      <dgm:spPr/>
    </dgm:pt>
    <dgm:pt modelId="{E4591CD1-C25D-4151-80D0-E8DB32A064EA}" type="pres">
      <dgm:prSet presAssocID="{64185B01-5C0B-4B57-B44B-B00D1FF7D8B6}" presName="rootText" presStyleLbl="node1" presStyleIdx="0" presStyleCnt="1" custScaleX="1757630" custScaleY="279863" custLinFactY="-93569" custLinFactNeighborX="-398" custLinFactNeighborY="-100000"/>
      <dgm:spPr/>
    </dgm:pt>
    <dgm:pt modelId="{44A9BD51-4061-4F5E-AF52-50DF1279D9D7}" type="pres">
      <dgm:prSet presAssocID="{64185B01-5C0B-4B57-B44B-B00D1FF7D8B6}" presName="rootConnector" presStyleLbl="node1" presStyleIdx="0" presStyleCnt="1"/>
      <dgm:spPr/>
    </dgm:pt>
    <dgm:pt modelId="{EE3AF99A-2F5C-4EC6-BB11-44822951C06C}" type="pres">
      <dgm:prSet presAssocID="{64185B01-5C0B-4B57-B44B-B00D1FF7D8B6}" presName="childShape" presStyleCnt="0"/>
      <dgm:spPr/>
    </dgm:pt>
    <dgm:pt modelId="{9579017C-E530-4123-9AA2-418ADAF5005A}" type="pres">
      <dgm:prSet presAssocID="{959602C8-88C5-4A2F-893D-EFDACFED29DC}" presName="Name13" presStyleLbl="parChTrans1D2" presStyleIdx="0" presStyleCnt="3"/>
      <dgm:spPr/>
    </dgm:pt>
    <dgm:pt modelId="{75758BC8-B40B-4DBE-940C-3B79D9959A57}" type="pres">
      <dgm:prSet presAssocID="{16F050D7-0E71-430B-A858-E38CE34EC33D}" presName="childText" presStyleLbl="bgAcc1" presStyleIdx="0" presStyleCnt="3" custScaleX="2000000" custScaleY="439463" custLinFactNeighborY="-86364">
        <dgm:presLayoutVars>
          <dgm:bulletEnabled val="1"/>
        </dgm:presLayoutVars>
      </dgm:prSet>
      <dgm:spPr/>
    </dgm:pt>
    <dgm:pt modelId="{DAD9976A-73FA-4B0B-84B9-C09776893165}" type="pres">
      <dgm:prSet presAssocID="{78D2D790-86DD-41C2-9420-57A9D363895F}" presName="Name13" presStyleLbl="parChTrans1D2" presStyleIdx="1" presStyleCnt="3"/>
      <dgm:spPr/>
    </dgm:pt>
    <dgm:pt modelId="{D59DCE7E-29CD-45FA-85E6-28BF158E237B}" type="pres">
      <dgm:prSet presAssocID="{A339651B-DEDF-4000-9A8C-254122F472A7}" presName="childText" presStyleLbl="bgAcc1" presStyleIdx="1" presStyleCnt="3" custScaleX="1992333" custScaleY="422578" custLinFactNeighborX="3680" custLinFactNeighborY="-55410">
        <dgm:presLayoutVars>
          <dgm:bulletEnabled val="1"/>
        </dgm:presLayoutVars>
      </dgm:prSet>
      <dgm:spPr/>
    </dgm:pt>
    <dgm:pt modelId="{0FDDE31A-8CC1-46F7-824E-232E8DBA3832}" type="pres">
      <dgm:prSet presAssocID="{09239B4D-67ED-4315-8057-FD9E6D3DC7F5}" presName="Name13" presStyleLbl="parChTrans1D2" presStyleIdx="2" presStyleCnt="3"/>
      <dgm:spPr/>
    </dgm:pt>
    <dgm:pt modelId="{7B0CDBE6-3413-4DAB-BE5D-A30B609D4CDB}" type="pres">
      <dgm:prSet presAssocID="{B85CBBD2-CD0C-4790-B4C7-511D8FF5CB02}" presName="childText" presStyleLbl="bgAcc1" presStyleIdx="2" presStyleCnt="3" custScaleX="2000000" custScaleY="413545" custLinFactNeighborX="2900" custLinFactNeighborY="-30423">
        <dgm:presLayoutVars>
          <dgm:bulletEnabled val="1"/>
        </dgm:presLayoutVars>
      </dgm:prSet>
      <dgm:spPr/>
    </dgm:pt>
  </dgm:ptLst>
  <dgm:cxnLst>
    <dgm:cxn modelId="{E9505033-3C40-428B-A9ED-44426BBB7AC7}" type="presOf" srcId="{959602C8-88C5-4A2F-893D-EFDACFED29DC}" destId="{9579017C-E530-4123-9AA2-418ADAF5005A}" srcOrd="0" destOrd="0" presId="urn:microsoft.com/office/officeart/2005/8/layout/hierarchy3"/>
    <dgm:cxn modelId="{867B5833-DEB5-4F7F-8197-24A662ABE8B1}" type="presOf" srcId="{64185B01-5C0B-4B57-B44B-B00D1FF7D8B6}" destId="{E4591CD1-C25D-4151-80D0-E8DB32A064EA}" srcOrd="0" destOrd="0" presId="urn:microsoft.com/office/officeart/2005/8/layout/hierarchy3"/>
    <dgm:cxn modelId="{D4AA1D3D-3901-4A1B-9C0B-26960AEF3A9D}" type="presOf" srcId="{64185B01-5C0B-4B57-B44B-B00D1FF7D8B6}" destId="{44A9BD51-4061-4F5E-AF52-50DF1279D9D7}" srcOrd="1" destOrd="0" presId="urn:microsoft.com/office/officeart/2005/8/layout/hierarchy3"/>
    <dgm:cxn modelId="{679B2F43-77F1-424B-8FE6-C63A2FB33C2F}" srcId="{64185B01-5C0B-4B57-B44B-B00D1FF7D8B6}" destId="{A339651B-DEDF-4000-9A8C-254122F472A7}" srcOrd="1" destOrd="0" parTransId="{78D2D790-86DD-41C2-9420-57A9D363895F}" sibTransId="{67F229E4-9435-449B-A305-721D5C0B30DD}"/>
    <dgm:cxn modelId="{5EF5944B-86FF-416D-B7BA-89B4C87974F0}" type="presOf" srcId="{8CA914FA-D248-4347-8215-B548D17E7C4D}" destId="{6C1ABA70-1E53-414B-83B4-C6C547DA09D5}" srcOrd="0" destOrd="0" presId="urn:microsoft.com/office/officeart/2005/8/layout/hierarchy3"/>
    <dgm:cxn modelId="{11B64F4C-B9A0-4958-A419-D23262057F2C}" type="presOf" srcId="{78D2D790-86DD-41C2-9420-57A9D363895F}" destId="{DAD9976A-73FA-4B0B-84B9-C09776893165}" srcOrd="0" destOrd="0" presId="urn:microsoft.com/office/officeart/2005/8/layout/hierarchy3"/>
    <dgm:cxn modelId="{C4C27271-FE14-4755-83E0-589EC84D3D74}" type="presOf" srcId="{A339651B-DEDF-4000-9A8C-254122F472A7}" destId="{D59DCE7E-29CD-45FA-85E6-28BF158E237B}" srcOrd="0" destOrd="0" presId="urn:microsoft.com/office/officeart/2005/8/layout/hierarchy3"/>
    <dgm:cxn modelId="{A1E93390-1515-4573-AAA0-954ADE2F99E9}" type="presOf" srcId="{16F050D7-0E71-430B-A858-E38CE34EC33D}" destId="{75758BC8-B40B-4DBE-940C-3B79D9959A57}" srcOrd="0" destOrd="0" presId="urn:microsoft.com/office/officeart/2005/8/layout/hierarchy3"/>
    <dgm:cxn modelId="{026D9EBA-9139-4AE7-BE53-7C0C0A181138}" type="presOf" srcId="{09239B4D-67ED-4315-8057-FD9E6D3DC7F5}" destId="{0FDDE31A-8CC1-46F7-824E-232E8DBA3832}" srcOrd="0" destOrd="0" presId="urn:microsoft.com/office/officeart/2005/8/layout/hierarchy3"/>
    <dgm:cxn modelId="{9D8F13CA-C89E-4139-B869-7FC7C184F793}" srcId="{64185B01-5C0B-4B57-B44B-B00D1FF7D8B6}" destId="{16F050D7-0E71-430B-A858-E38CE34EC33D}" srcOrd="0" destOrd="0" parTransId="{959602C8-88C5-4A2F-893D-EFDACFED29DC}" sibTransId="{B6D111A0-6B98-4A2C-8144-DADEF6061A13}"/>
    <dgm:cxn modelId="{2226B5CC-9966-4E7D-874C-29196B9C4373}" srcId="{64185B01-5C0B-4B57-B44B-B00D1FF7D8B6}" destId="{B85CBBD2-CD0C-4790-B4C7-511D8FF5CB02}" srcOrd="2" destOrd="0" parTransId="{09239B4D-67ED-4315-8057-FD9E6D3DC7F5}" sibTransId="{C28AB971-377A-474D-B379-84B4F6358C23}"/>
    <dgm:cxn modelId="{D8AD85DD-0704-4319-A7D6-2334F4147995}" srcId="{8CA914FA-D248-4347-8215-B548D17E7C4D}" destId="{64185B01-5C0B-4B57-B44B-B00D1FF7D8B6}" srcOrd="0" destOrd="0" parTransId="{70A56B3F-E7F4-4C5A-A8ED-1BFBEC211C74}" sibTransId="{86FE7F84-41F3-4762-B531-B8287463C8FD}"/>
    <dgm:cxn modelId="{90926AE8-16A8-4CB9-AF26-811201D3B6B0}" type="presOf" srcId="{B85CBBD2-CD0C-4790-B4C7-511D8FF5CB02}" destId="{7B0CDBE6-3413-4DAB-BE5D-A30B609D4CDB}" srcOrd="0" destOrd="0" presId="urn:microsoft.com/office/officeart/2005/8/layout/hierarchy3"/>
    <dgm:cxn modelId="{29F98CB0-A477-4AB1-A8BB-D32823E4BE55}" type="presParOf" srcId="{6C1ABA70-1E53-414B-83B4-C6C547DA09D5}" destId="{F0D23E8D-01DE-424A-9702-E3F770DE564A}" srcOrd="0" destOrd="0" presId="urn:microsoft.com/office/officeart/2005/8/layout/hierarchy3"/>
    <dgm:cxn modelId="{32F166FB-35F2-4968-8EFB-8DB3315AF8B3}" type="presParOf" srcId="{F0D23E8D-01DE-424A-9702-E3F770DE564A}" destId="{C1CCB83A-76A5-4A46-A765-8E7B3C66ED4F}" srcOrd="0" destOrd="0" presId="urn:microsoft.com/office/officeart/2005/8/layout/hierarchy3"/>
    <dgm:cxn modelId="{36CCE67D-592D-441E-A1C1-24CCFE715A06}" type="presParOf" srcId="{C1CCB83A-76A5-4A46-A765-8E7B3C66ED4F}" destId="{E4591CD1-C25D-4151-80D0-E8DB32A064EA}" srcOrd="0" destOrd="0" presId="urn:microsoft.com/office/officeart/2005/8/layout/hierarchy3"/>
    <dgm:cxn modelId="{9D145271-F17C-4D10-BFE0-9A08029134AF}" type="presParOf" srcId="{C1CCB83A-76A5-4A46-A765-8E7B3C66ED4F}" destId="{44A9BD51-4061-4F5E-AF52-50DF1279D9D7}" srcOrd="1" destOrd="0" presId="urn:microsoft.com/office/officeart/2005/8/layout/hierarchy3"/>
    <dgm:cxn modelId="{07DC9A91-70D0-4C69-A325-04441E2D7F86}" type="presParOf" srcId="{F0D23E8D-01DE-424A-9702-E3F770DE564A}" destId="{EE3AF99A-2F5C-4EC6-BB11-44822951C06C}" srcOrd="1" destOrd="0" presId="urn:microsoft.com/office/officeart/2005/8/layout/hierarchy3"/>
    <dgm:cxn modelId="{23919797-B91C-4DB7-8184-B0B3C8DDE68F}" type="presParOf" srcId="{EE3AF99A-2F5C-4EC6-BB11-44822951C06C}" destId="{9579017C-E530-4123-9AA2-418ADAF5005A}" srcOrd="0" destOrd="0" presId="urn:microsoft.com/office/officeart/2005/8/layout/hierarchy3"/>
    <dgm:cxn modelId="{1CE815E7-8712-4926-A72C-907B060939F9}" type="presParOf" srcId="{EE3AF99A-2F5C-4EC6-BB11-44822951C06C}" destId="{75758BC8-B40B-4DBE-940C-3B79D9959A57}" srcOrd="1" destOrd="0" presId="urn:microsoft.com/office/officeart/2005/8/layout/hierarchy3"/>
    <dgm:cxn modelId="{E111D7DC-81C0-4D20-8237-6F3EE0892286}" type="presParOf" srcId="{EE3AF99A-2F5C-4EC6-BB11-44822951C06C}" destId="{DAD9976A-73FA-4B0B-84B9-C09776893165}" srcOrd="2" destOrd="0" presId="urn:microsoft.com/office/officeart/2005/8/layout/hierarchy3"/>
    <dgm:cxn modelId="{B272F31B-9866-42A5-86EC-1EF97435ED32}" type="presParOf" srcId="{EE3AF99A-2F5C-4EC6-BB11-44822951C06C}" destId="{D59DCE7E-29CD-45FA-85E6-28BF158E237B}" srcOrd="3" destOrd="0" presId="urn:microsoft.com/office/officeart/2005/8/layout/hierarchy3"/>
    <dgm:cxn modelId="{454A4A08-349D-47D3-BD95-D778BAA2192C}" type="presParOf" srcId="{EE3AF99A-2F5C-4EC6-BB11-44822951C06C}" destId="{0FDDE31A-8CC1-46F7-824E-232E8DBA3832}" srcOrd="4" destOrd="0" presId="urn:microsoft.com/office/officeart/2005/8/layout/hierarchy3"/>
    <dgm:cxn modelId="{CD7274C6-AC6B-49F4-9169-FCD13222B4C1}" type="presParOf" srcId="{EE3AF99A-2F5C-4EC6-BB11-44822951C06C}" destId="{7B0CDBE6-3413-4DAB-BE5D-A30B609D4CDB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91CD1-C25D-4151-80D0-E8DB32A064EA}">
      <dsp:nvSpPr>
        <dsp:cNvPr id="0" name=""/>
        <dsp:cNvSpPr/>
      </dsp:nvSpPr>
      <dsp:spPr>
        <a:xfrm>
          <a:off x="1451" y="0"/>
          <a:ext cx="10656218" cy="848381"/>
        </a:xfrm>
        <a:prstGeom prst="roundRect">
          <a:avLst>
            <a:gd name="adj" fmla="val 10000"/>
          </a:avLst>
        </a:prstGeom>
        <a:solidFill>
          <a:srgbClr val="E6D9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sp:txBody>
      <dsp:txXfrm>
        <a:off x="26299" y="24848"/>
        <a:ext cx="10606522" cy="798685"/>
      </dsp:txXfrm>
    </dsp:sp>
    <dsp:sp modelId="{9579017C-E530-4123-9AA2-418ADAF5005A}">
      <dsp:nvSpPr>
        <dsp:cNvPr id="0" name=""/>
        <dsp:cNvSpPr/>
      </dsp:nvSpPr>
      <dsp:spPr>
        <a:xfrm>
          <a:off x="1067073" y="848381"/>
          <a:ext cx="1068034" cy="83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613"/>
              </a:lnTo>
              <a:lnTo>
                <a:pt x="1068034" y="83861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58BC8-B40B-4DBE-940C-3B79D9959A57}">
      <dsp:nvSpPr>
        <dsp:cNvPr id="0" name=""/>
        <dsp:cNvSpPr/>
      </dsp:nvSpPr>
      <dsp:spPr>
        <a:xfrm>
          <a:off x="2135108" y="1020897"/>
          <a:ext cx="9700533" cy="133219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4127" y="1059916"/>
        <a:ext cx="9622495" cy="1254157"/>
      </dsp:txXfrm>
    </dsp:sp>
    <dsp:sp modelId="{DAD9976A-73FA-4B0B-84B9-C09776893165}">
      <dsp:nvSpPr>
        <dsp:cNvPr id="0" name=""/>
        <dsp:cNvSpPr/>
      </dsp:nvSpPr>
      <dsp:spPr>
        <a:xfrm>
          <a:off x="1067073" y="848381"/>
          <a:ext cx="1085883" cy="2314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836"/>
              </a:lnTo>
              <a:lnTo>
                <a:pt x="1085883" y="23148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DCE7E-29CD-45FA-85E6-28BF158E237B}">
      <dsp:nvSpPr>
        <dsp:cNvPr id="0" name=""/>
        <dsp:cNvSpPr/>
      </dsp:nvSpPr>
      <dsp:spPr>
        <a:xfrm>
          <a:off x="2152957" y="2522712"/>
          <a:ext cx="9663346" cy="1281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90477" y="2560232"/>
        <a:ext cx="9588306" cy="1205970"/>
      </dsp:txXfrm>
    </dsp:sp>
    <dsp:sp modelId="{0FDDE31A-8CC1-46F7-824E-232E8DBA3832}">
      <dsp:nvSpPr>
        <dsp:cNvPr id="0" name=""/>
        <dsp:cNvSpPr/>
      </dsp:nvSpPr>
      <dsp:spPr>
        <a:xfrm>
          <a:off x="1067073" y="848381"/>
          <a:ext cx="1071899" cy="3733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686"/>
              </a:lnTo>
              <a:lnTo>
                <a:pt x="1071899" y="373368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CDBE6-3413-4DAB-BE5D-A30B609D4CDB}">
      <dsp:nvSpPr>
        <dsp:cNvPr id="0" name=""/>
        <dsp:cNvSpPr/>
      </dsp:nvSpPr>
      <dsp:spPr>
        <a:xfrm>
          <a:off x="2138973" y="3955254"/>
          <a:ext cx="9700533" cy="12536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5690" y="3991971"/>
        <a:ext cx="9627099" cy="11801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91CD1-C25D-4151-80D0-E8DB32A064EA}">
      <dsp:nvSpPr>
        <dsp:cNvPr id="0" name=""/>
        <dsp:cNvSpPr/>
      </dsp:nvSpPr>
      <dsp:spPr>
        <a:xfrm>
          <a:off x="1451" y="0"/>
          <a:ext cx="10656218" cy="848381"/>
        </a:xfrm>
        <a:prstGeom prst="roundRect">
          <a:avLst>
            <a:gd name="adj" fmla="val 10000"/>
          </a:avLst>
        </a:prstGeom>
        <a:solidFill>
          <a:srgbClr val="E6D9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sp:txBody>
      <dsp:txXfrm>
        <a:off x="26299" y="24848"/>
        <a:ext cx="10606522" cy="798685"/>
      </dsp:txXfrm>
    </dsp:sp>
    <dsp:sp modelId="{9579017C-E530-4123-9AA2-418ADAF5005A}">
      <dsp:nvSpPr>
        <dsp:cNvPr id="0" name=""/>
        <dsp:cNvSpPr/>
      </dsp:nvSpPr>
      <dsp:spPr>
        <a:xfrm>
          <a:off x="1067073" y="848381"/>
          <a:ext cx="1068034" cy="83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613"/>
              </a:lnTo>
              <a:lnTo>
                <a:pt x="1068034" y="83861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58BC8-B40B-4DBE-940C-3B79D9959A57}">
      <dsp:nvSpPr>
        <dsp:cNvPr id="0" name=""/>
        <dsp:cNvSpPr/>
      </dsp:nvSpPr>
      <dsp:spPr>
        <a:xfrm>
          <a:off x="2135108" y="1020897"/>
          <a:ext cx="9700533" cy="133219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4127" y="1059916"/>
        <a:ext cx="9622495" cy="1254157"/>
      </dsp:txXfrm>
    </dsp:sp>
    <dsp:sp modelId="{DAD9976A-73FA-4B0B-84B9-C09776893165}">
      <dsp:nvSpPr>
        <dsp:cNvPr id="0" name=""/>
        <dsp:cNvSpPr/>
      </dsp:nvSpPr>
      <dsp:spPr>
        <a:xfrm>
          <a:off x="1067073" y="848381"/>
          <a:ext cx="1085883" cy="2314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836"/>
              </a:lnTo>
              <a:lnTo>
                <a:pt x="1085883" y="23148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DCE7E-29CD-45FA-85E6-28BF158E237B}">
      <dsp:nvSpPr>
        <dsp:cNvPr id="0" name=""/>
        <dsp:cNvSpPr/>
      </dsp:nvSpPr>
      <dsp:spPr>
        <a:xfrm>
          <a:off x="2152957" y="2522712"/>
          <a:ext cx="9663346" cy="1281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90477" y="2560232"/>
        <a:ext cx="9588306" cy="1205970"/>
      </dsp:txXfrm>
    </dsp:sp>
    <dsp:sp modelId="{0FDDE31A-8CC1-46F7-824E-232E8DBA3832}">
      <dsp:nvSpPr>
        <dsp:cNvPr id="0" name=""/>
        <dsp:cNvSpPr/>
      </dsp:nvSpPr>
      <dsp:spPr>
        <a:xfrm>
          <a:off x="1067073" y="848381"/>
          <a:ext cx="1071899" cy="3733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686"/>
              </a:lnTo>
              <a:lnTo>
                <a:pt x="1071899" y="373368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CDBE6-3413-4DAB-BE5D-A30B609D4CDB}">
      <dsp:nvSpPr>
        <dsp:cNvPr id="0" name=""/>
        <dsp:cNvSpPr/>
      </dsp:nvSpPr>
      <dsp:spPr>
        <a:xfrm>
          <a:off x="2138973" y="3955254"/>
          <a:ext cx="9700533" cy="12536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5690" y="3991971"/>
        <a:ext cx="9627099" cy="11801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91CD1-C25D-4151-80D0-E8DB32A064EA}">
      <dsp:nvSpPr>
        <dsp:cNvPr id="0" name=""/>
        <dsp:cNvSpPr/>
      </dsp:nvSpPr>
      <dsp:spPr>
        <a:xfrm>
          <a:off x="1451" y="0"/>
          <a:ext cx="10656218" cy="848381"/>
        </a:xfrm>
        <a:prstGeom prst="roundRect">
          <a:avLst>
            <a:gd name="adj" fmla="val 10000"/>
          </a:avLst>
        </a:prstGeom>
        <a:solidFill>
          <a:srgbClr val="E6D9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sp:txBody>
      <dsp:txXfrm>
        <a:off x="26299" y="24848"/>
        <a:ext cx="10606522" cy="798685"/>
      </dsp:txXfrm>
    </dsp:sp>
    <dsp:sp modelId="{9579017C-E530-4123-9AA2-418ADAF5005A}">
      <dsp:nvSpPr>
        <dsp:cNvPr id="0" name=""/>
        <dsp:cNvSpPr/>
      </dsp:nvSpPr>
      <dsp:spPr>
        <a:xfrm>
          <a:off x="1067073" y="848381"/>
          <a:ext cx="1068034" cy="83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613"/>
              </a:lnTo>
              <a:lnTo>
                <a:pt x="1068034" y="83861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58BC8-B40B-4DBE-940C-3B79D9959A57}">
      <dsp:nvSpPr>
        <dsp:cNvPr id="0" name=""/>
        <dsp:cNvSpPr/>
      </dsp:nvSpPr>
      <dsp:spPr>
        <a:xfrm>
          <a:off x="2135108" y="1020897"/>
          <a:ext cx="9700533" cy="133219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4127" y="1059916"/>
        <a:ext cx="9622495" cy="1254157"/>
      </dsp:txXfrm>
    </dsp:sp>
    <dsp:sp modelId="{DAD9976A-73FA-4B0B-84B9-C09776893165}">
      <dsp:nvSpPr>
        <dsp:cNvPr id="0" name=""/>
        <dsp:cNvSpPr/>
      </dsp:nvSpPr>
      <dsp:spPr>
        <a:xfrm>
          <a:off x="1067073" y="848381"/>
          <a:ext cx="1085883" cy="2314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836"/>
              </a:lnTo>
              <a:lnTo>
                <a:pt x="1085883" y="23148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DCE7E-29CD-45FA-85E6-28BF158E237B}">
      <dsp:nvSpPr>
        <dsp:cNvPr id="0" name=""/>
        <dsp:cNvSpPr/>
      </dsp:nvSpPr>
      <dsp:spPr>
        <a:xfrm>
          <a:off x="2152957" y="2522712"/>
          <a:ext cx="9663346" cy="1281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耶稣受难时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0086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彼得发咒起誓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三次否认与耶稣同伙</a:t>
          </a: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90477" y="2560232"/>
        <a:ext cx="9588306" cy="1205970"/>
      </dsp:txXfrm>
    </dsp:sp>
    <dsp:sp modelId="{0FDDE31A-8CC1-46F7-824E-232E8DBA3832}">
      <dsp:nvSpPr>
        <dsp:cNvPr id="0" name=""/>
        <dsp:cNvSpPr/>
      </dsp:nvSpPr>
      <dsp:spPr>
        <a:xfrm>
          <a:off x="1067073" y="848381"/>
          <a:ext cx="1071899" cy="3733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686"/>
              </a:lnTo>
              <a:lnTo>
                <a:pt x="1071899" y="373368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CDBE6-3413-4DAB-BE5D-A30B609D4CDB}">
      <dsp:nvSpPr>
        <dsp:cNvPr id="0" name=""/>
        <dsp:cNvSpPr/>
      </dsp:nvSpPr>
      <dsp:spPr>
        <a:xfrm>
          <a:off x="2138973" y="3955254"/>
          <a:ext cx="9700533" cy="12536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5690" y="3991971"/>
        <a:ext cx="9627099" cy="118019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91CD1-C25D-4151-80D0-E8DB32A064EA}">
      <dsp:nvSpPr>
        <dsp:cNvPr id="0" name=""/>
        <dsp:cNvSpPr/>
      </dsp:nvSpPr>
      <dsp:spPr>
        <a:xfrm>
          <a:off x="1451" y="0"/>
          <a:ext cx="10656218" cy="848381"/>
        </a:xfrm>
        <a:prstGeom prst="roundRect">
          <a:avLst>
            <a:gd name="adj" fmla="val 10000"/>
          </a:avLst>
        </a:prstGeom>
        <a:solidFill>
          <a:srgbClr val="E6D9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sp:txBody>
      <dsp:txXfrm>
        <a:off x="26299" y="24848"/>
        <a:ext cx="10606522" cy="798685"/>
      </dsp:txXfrm>
    </dsp:sp>
    <dsp:sp modelId="{9579017C-E530-4123-9AA2-418ADAF5005A}">
      <dsp:nvSpPr>
        <dsp:cNvPr id="0" name=""/>
        <dsp:cNvSpPr/>
      </dsp:nvSpPr>
      <dsp:spPr>
        <a:xfrm>
          <a:off x="1067073" y="848381"/>
          <a:ext cx="1068034" cy="83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613"/>
              </a:lnTo>
              <a:lnTo>
                <a:pt x="1068034" y="83861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58BC8-B40B-4DBE-940C-3B79D9959A57}">
      <dsp:nvSpPr>
        <dsp:cNvPr id="0" name=""/>
        <dsp:cNvSpPr/>
      </dsp:nvSpPr>
      <dsp:spPr>
        <a:xfrm>
          <a:off x="2135108" y="1020897"/>
          <a:ext cx="9700533" cy="133219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4127" y="1059916"/>
        <a:ext cx="9622495" cy="1254157"/>
      </dsp:txXfrm>
    </dsp:sp>
    <dsp:sp modelId="{DAD9976A-73FA-4B0B-84B9-C09776893165}">
      <dsp:nvSpPr>
        <dsp:cNvPr id="0" name=""/>
        <dsp:cNvSpPr/>
      </dsp:nvSpPr>
      <dsp:spPr>
        <a:xfrm>
          <a:off x="1067073" y="848381"/>
          <a:ext cx="1085883" cy="2314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836"/>
              </a:lnTo>
              <a:lnTo>
                <a:pt x="1085883" y="23148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DCE7E-29CD-45FA-85E6-28BF158E237B}">
      <dsp:nvSpPr>
        <dsp:cNvPr id="0" name=""/>
        <dsp:cNvSpPr/>
      </dsp:nvSpPr>
      <dsp:spPr>
        <a:xfrm>
          <a:off x="2152957" y="2522712"/>
          <a:ext cx="9663346" cy="1281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耶稣受难时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（力求自保）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0086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彼得发咒起誓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三次否认与耶稣同伙</a:t>
          </a: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90477" y="2560232"/>
        <a:ext cx="9588306" cy="1205970"/>
      </dsp:txXfrm>
    </dsp:sp>
    <dsp:sp modelId="{0FDDE31A-8CC1-46F7-824E-232E8DBA3832}">
      <dsp:nvSpPr>
        <dsp:cNvPr id="0" name=""/>
        <dsp:cNvSpPr/>
      </dsp:nvSpPr>
      <dsp:spPr>
        <a:xfrm>
          <a:off x="1067073" y="848381"/>
          <a:ext cx="1071899" cy="3733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686"/>
              </a:lnTo>
              <a:lnTo>
                <a:pt x="1071899" y="373368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CDBE6-3413-4DAB-BE5D-A30B609D4CDB}">
      <dsp:nvSpPr>
        <dsp:cNvPr id="0" name=""/>
        <dsp:cNvSpPr/>
      </dsp:nvSpPr>
      <dsp:spPr>
        <a:xfrm>
          <a:off x="2138973" y="3955254"/>
          <a:ext cx="9700533" cy="12536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5690" y="3991971"/>
        <a:ext cx="9627099" cy="118019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91CD1-C25D-4151-80D0-E8DB32A064EA}">
      <dsp:nvSpPr>
        <dsp:cNvPr id="0" name=""/>
        <dsp:cNvSpPr/>
      </dsp:nvSpPr>
      <dsp:spPr>
        <a:xfrm>
          <a:off x="1451" y="0"/>
          <a:ext cx="10656218" cy="848381"/>
        </a:xfrm>
        <a:prstGeom prst="roundRect">
          <a:avLst>
            <a:gd name="adj" fmla="val 10000"/>
          </a:avLst>
        </a:prstGeom>
        <a:solidFill>
          <a:srgbClr val="E6D9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sp:txBody>
      <dsp:txXfrm>
        <a:off x="26299" y="24848"/>
        <a:ext cx="10606522" cy="798685"/>
      </dsp:txXfrm>
    </dsp:sp>
    <dsp:sp modelId="{9579017C-E530-4123-9AA2-418ADAF5005A}">
      <dsp:nvSpPr>
        <dsp:cNvPr id="0" name=""/>
        <dsp:cNvSpPr/>
      </dsp:nvSpPr>
      <dsp:spPr>
        <a:xfrm>
          <a:off x="1067073" y="848381"/>
          <a:ext cx="1068034" cy="83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613"/>
              </a:lnTo>
              <a:lnTo>
                <a:pt x="1068034" y="83861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58BC8-B40B-4DBE-940C-3B79D9959A57}">
      <dsp:nvSpPr>
        <dsp:cNvPr id="0" name=""/>
        <dsp:cNvSpPr/>
      </dsp:nvSpPr>
      <dsp:spPr>
        <a:xfrm>
          <a:off x="2135108" y="1020897"/>
          <a:ext cx="9700533" cy="133219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4127" y="1059916"/>
        <a:ext cx="9622495" cy="1254157"/>
      </dsp:txXfrm>
    </dsp:sp>
    <dsp:sp modelId="{DAD9976A-73FA-4B0B-84B9-C09776893165}">
      <dsp:nvSpPr>
        <dsp:cNvPr id="0" name=""/>
        <dsp:cNvSpPr/>
      </dsp:nvSpPr>
      <dsp:spPr>
        <a:xfrm>
          <a:off x="1067073" y="848381"/>
          <a:ext cx="1085883" cy="2314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836"/>
              </a:lnTo>
              <a:lnTo>
                <a:pt x="1085883" y="23148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DCE7E-29CD-45FA-85E6-28BF158E237B}">
      <dsp:nvSpPr>
        <dsp:cNvPr id="0" name=""/>
        <dsp:cNvSpPr/>
      </dsp:nvSpPr>
      <dsp:spPr>
        <a:xfrm>
          <a:off x="2152957" y="2522712"/>
          <a:ext cx="9663346" cy="1281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耶稣受难时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（力求自保）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0086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彼得发咒起誓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三次否认与耶稣同伙</a:t>
          </a: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90477" y="2560232"/>
        <a:ext cx="9588306" cy="1205970"/>
      </dsp:txXfrm>
    </dsp:sp>
    <dsp:sp modelId="{0FDDE31A-8CC1-46F7-824E-232E8DBA3832}">
      <dsp:nvSpPr>
        <dsp:cNvPr id="0" name=""/>
        <dsp:cNvSpPr/>
      </dsp:nvSpPr>
      <dsp:spPr>
        <a:xfrm>
          <a:off x="1067073" y="848381"/>
          <a:ext cx="1071899" cy="3733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686"/>
              </a:lnTo>
              <a:lnTo>
                <a:pt x="1071899" y="373368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CDBE6-3413-4DAB-BE5D-A30B609D4CDB}">
      <dsp:nvSpPr>
        <dsp:cNvPr id="0" name=""/>
        <dsp:cNvSpPr/>
      </dsp:nvSpPr>
      <dsp:spPr>
        <a:xfrm>
          <a:off x="2138973" y="3955254"/>
          <a:ext cx="9700533" cy="12536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耶稣复活后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00827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彼得无惧威权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忠勇传道视死为小事</a:t>
          </a: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5690" y="3991971"/>
        <a:ext cx="9627099" cy="1180193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91CD1-C25D-4151-80D0-E8DB32A064EA}">
      <dsp:nvSpPr>
        <dsp:cNvPr id="0" name=""/>
        <dsp:cNvSpPr/>
      </dsp:nvSpPr>
      <dsp:spPr>
        <a:xfrm>
          <a:off x="1451" y="0"/>
          <a:ext cx="10656218" cy="848381"/>
        </a:xfrm>
        <a:prstGeom prst="roundRect">
          <a:avLst>
            <a:gd name="adj" fmla="val 10000"/>
          </a:avLst>
        </a:prstGeom>
        <a:solidFill>
          <a:srgbClr val="E6D9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sp:txBody>
      <dsp:txXfrm>
        <a:off x="26299" y="24848"/>
        <a:ext cx="10606522" cy="798685"/>
      </dsp:txXfrm>
    </dsp:sp>
    <dsp:sp modelId="{9579017C-E530-4123-9AA2-418ADAF5005A}">
      <dsp:nvSpPr>
        <dsp:cNvPr id="0" name=""/>
        <dsp:cNvSpPr/>
      </dsp:nvSpPr>
      <dsp:spPr>
        <a:xfrm>
          <a:off x="1067073" y="848381"/>
          <a:ext cx="1068034" cy="83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613"/>
              </a:lnTo>
              <a:lnTo>
                <a:pt x="1068034" y="83861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58BC8-B40B-4DBE-940C-3B79D9959A57}">
      <dsp:nvSpPr>
        <dsp:cNvPr id="0" name=""/>
        <dsp:cNvSpPr/>
      </dsp:nvSpPr>
      <dsp:spPr>
        <a:xfrm>
          <a:off x="2135108" y="1020897"/>
          <a:ext cx="9700533" cy="133219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4127" y="1059916"/>
        <a:ext cx="9622495" cy="1254157"/>
      </dsp:txXfrm>
    </dsp:sp>
    <dsp:sp modelId="{DAD9976A-73FA-4B0B-84B9-C09776893165}">
      <dsp:nvSpPr>
        <dsp:cNvPr id="0" name=""/>
        <dsp:cNvSpPr/>
      </dsp:nvSpPr>
      <dsp:spPr>
        <a:xfrm>
          <a:off x="1067073" y="848381"/>
          <a:ext cx="1085883" cy="2314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836"/>
              </a:lnTo>
              <a:lnTo>
                <a:pt x="1085883" y="23148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DCE7E-29CD-45FA-85E6-28BF158E237B}">
      <dsp:nvSpPr>
        <dsp:cNvPr id="0" name=""/>
        <dsp:cNvSpPr/>
      </dsp:nvSpPr>
      <dsp:spPr>
        <a:xfrm>
          <a:off x="2152957" y="2522712"/>
          <a:ext cx="9663346" cy="1281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耶稣受难时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（力求自保）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0086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彼得发咒起誓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三次否认与耶稣同伙</a:t>
          </a: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90477" y="2560232"/>
        <a:ext cx="9588306" cy="1205970"/>
      </dsp:txXfrm>
    </dsp:sp>
    <dsp:sp modelId="{0FDDE31A-8CC1-46F7-824E-232E8DBA3832}">
      <dsp:nvSpPr>
        <dsp:cNvPr id="0" name=""/>
        <dsp:cNvSpPr/>
      </dsp:nvSpPr>
      <dsp:spPr>
        <a:xfrm>
          <a:off x="1067073" y="848381"/>
          <a:ext cx="1071899" cy="3733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686"/>
              </a:lnTo>
              <a:lnTo>
                <a:pt x="1071899" y="373368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CDBE6-3413-4DAB-BE5D-A30B609D4CDB}">
      <dsp:nvSpPr>
        <dsp:cNvPr id="0" name=""/>
        <dsp:cNvSpPr/>
      </dsp:nvSpPr>
      <dsp:spPr>
        <a:xfrm>
          <a:off x="2138973" y="3955254"/>
          <a:ext cx="9700533" cy="12536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耶稣复活后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（靠主无惧）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00827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彼得无惧威权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忠勇传道视死为小事</a:t>
          </a: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5690" y="3991971"/>
        <a:ext cx="9627099" cy="118019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591CD1-C25D-4151-80D0-E8DB32A064EA}">
      <dsp:nvSpPr>
        <dsp:cNvPr id="0" name=""/>
        <dsp:cNvSpPr/>
      </dsp:nvSpPr>
      <dsp:spPr>
        <a:xfrm>
          <a:off x="1451" y="0"/>
          <a:ext cx="10656218" cy="848381"/>
        </a:xfrm>
        <a:prstGeom prst="roundRect">
          <a:avLst>
            <a:gd name="adj" fmla="val 10000"/>
          </a:avLst>
        </a:prstGeom>
        <a:solidFill>
          <a:srgbClr val="E6D9FF"/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ctr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我主基督已复活</a:t>
          </a:r>
          <a:r>
            <a:rPr lang="en-US" altLang="zh-CN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—</a:t>
          </a:r>
          <a:r>
            <a:rPr lang="zh-CN" altLang="en-US" sz="4400" b="1" kern="1200" dirty="0">
              <a:solidFill>
                <a:srgbClr val="C0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rPr>
            <a:t>彼得生命的更新与转变</a:t>
          </a:r>
          <a:endParaRPr lang="en-AU" altLang="zh-CN" sz="4400" b="1" kern="1200" dirty="0">
            <a:solidFill>
              <a:srgbClr val="C00000"/>
            </a:solidFill>
            <a:latin typeface="Times New Roman" panose="02020603050405020304" pitchFamily="18" charset="0"/>
            <a:ea typeface="楷体" panose="02010609060101010101" pitchFamily="49" charset="-122"/>
            <a:cs typeface="Times New Roman" panose="02020603050405020304" pitchFamily="18" charset="0"/>
          </a:endParaRPr>
        </a:p>
      </dsp:txBody>
      <dsp:txXfrm>
        <a:off x="26299" y="24848"/>
        <a:ext cx="10606522" cy="798685"/>
      </dsp:txXfrm>
    </dsp:sp>
    <dsp:sp modelId="{9579017C-E530-4123-9AA2-418ADAF5005A}">
      <dsp:nvSpPr>
        <dsp:cNvPr id="0" name=""/>
        <dsp:cNvSpPr/>
      </dsp:nvSpPr>
      <dsp:spPr>
        <a:xfrm>
          <a:off x="1067073" y="848381"/>
          <a:ext cx="1068034" cy="83861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38613"/>
              </a:lnTo>
              <a:lnTo>
                <a:pt x="1068034" y="838613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758BC8-B40B-4DBE-940C-3B79D9959A57}">
      <dsp:nvSpPr>
        <dsp:cNvPr id="0" name=""/>
        <dsp:cNvSpPr/>
      </dsp:nvSpPr>
      <dsp:spPr>
        <a:xfrm>
          <a:off x="2135108" y="1020897"/>
          <a:ext cx="9700533" cy="1332195"/>
        </a:xfrm>
        <a:prstGeom prst="roundRect">
          <a:avLst>
            <a:gd name="adj" fmla="val 10000"/>
          </a:avLst>
        </a:prstGeom>
        <a:solidFill>
          <a:schemeClr val="lt1"/>
        </a:solidFill>
        <a:ln w="1270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2">
          <a:schemeClr val="accent4"/>
        </a:lnRef>
        <a:fillRef idx="1">
          <a:schemeClr val="lt1"/>
        </a:fillRef>
        <a:effectRef idx="0">
          <a:schemeClr val="accent4"/>
        </a:effectRef>
        <a:fontRef idx="minor">
          <a:schemeClr val="dk1"/>
        </a:fontRef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耶稣受难前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（血气之勇）</a:t>
          </a:r>
          <a:endParaRPr lang="en-AU" altLang="zh-CN" sz="4400" b="1" kern="1200" dirty="0">
            <a:solidFill>
              <a:schemeClr val="tx1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C864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彼得十分不服</a:t>
          </a:r>
          <a:r>
            <a:rPr lang="zh-CN" altLang="en-US" sz="4400" b="1" kern="1200" dirty="0">
              <a:solidFill>
                <a:srgbClr val="FF0000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耶稣预言自己否认主</a:t>
          </a:r>
          <a:endParaRPr lang="en-AU" sz="4400" b="1" kern="1200" dirty="0">
            <a:solidFill>
              <a:srgbClr val="FF0000"/>
            </a:solidFill>
            <a:effectLst>
              <a:glow rad="63500">
                <a:srgbClr val="FFFBAF">
                  <a:alpha val="40000"/>
                </a:srgb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4127" y="1059916"/>
        <a:ext cx="9622495" cy="1254157"/>
      </dsp:txXfrm>
    </dsp:sp>
    <dsp:sp modelId="{DAD9976A-73FA-4B0B-84B9-C09776893165}">
      <dsp:nvSpPr>
        <dsp:cNvPr id="0" name=""/>
        <dsp:cNvSpPr/>
      </dsp:nvSpPr>
      <dsp:spPr>
        <a:xfrm>
          <a:off x="1067073" y="848381"/>
          <a:ext cx="1085883" cy="231483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14836"/>
              </a:lnTo>
              <a:lnTo>
                <a:pt x="1085883" y="231483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59DCE7E-29CD-45FA-85E6-28BF158E237B}">
      <dsp:nvSpPr>
        <dsp:cNvPr id="0" name=""/>
        <dsp:cNvSpPr/>
      </dsp:nvSpPr>
      <dsp:spPr>
        <a:xfrm>
          <a:off x="2152957" y="2522712"/>
          <a:ext cx="9663346" cy="128101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66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耶稣受难时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（力求自保）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0086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彼得发咒起誓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三次否认与耶稣同伙</a:t>
          </a:r>
          <a:endParaRPr lang="en-AU" sz="4400" b="1" kern="1200" dirty="0">
            <a:solidFill>
              <a:srgbClr val="0086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90477" y="2560232"/>
        <a:ext cx="9588306" cy="1205970"/>
      </dsp:txXfrm>
    </dsp:sp>
    <dsp:sp modelId="{0FDDE31A-8CC1-46F7-824E-232E8DBA3832}">
      <dsp:nvSpPr>
        <dsp:cNvPr id="0" name=""/>
        <dsp:cNvSpPr/>
      </dsp:nvSpPr>
      <dsp:spPr>
        <a:xfrm>
          <a:off x="1067073" y="848381"/>
          <a:ext cx="1071899" cy="373368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733686"/>
              </a:lnTo>
              <a:lnTo>
                <a:pt x="1071899" y="3733686"/>
              </a:lnTo>
            </a:path>
          </a:pathLst>
        </a:custGeom>
        <a:noFill/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0CDBE6-3413-4DAB-BE5D-A30B609D4CDB}">
      <dsp:nvSpPr>
        <dsp:cNvPr id="0" name=""/>
        <dsp:cNvSpPr/>
      </dsp:nvSpPr>
      <dsp:spPr>
        <a:xfrm>
          <a:off x="2138973" y="3955254"/>
          <a:ext cx="9700533" cy="125362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rgbClr val="00808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3820" tIns="55880" rIns="83820" bIns="55880" numCol="1" spcCol="1270" anchor="ctr" anchorCtr="0">
          <a:noAutofit/>
        </a:bodyPr>
        <a:lstStyle/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FF000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耶稣复活后</a:t>
          </a:r>
          <a:r>
            <a:rPr lang="zh-CN" altLang="en-US" sz="4400" b="1" kern="1200" dirty="0">
              <a:solidFill>
                <a:schemeClr val="tx1"/>
              </a:solidFill>
              <a:effectLst>
                <a:glow rad="63500">
                  <a:srgbClr val="FFFBAF">
                    <a:alpha val="40000"/>
                  </a:srgbClr>
                </a:glow>
              </a:effectLst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（靠主无惧）</a:t>
          </a:r>
          <a:endParaRPr lang="en-AU" altLang="zh-CN" sz="4400" b="1" kern="1200" dirty="0">
            <a:solidFill>
              <a:srgbClr val="FF0000"/>
            </a:solidFill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  <a:p>
          <a:pPr marL="0" lvl="0" indent="0" algn="l" defTabSz="1955800">
            <a:lnSpc>
              <a:spcPts val="5000"/>
            </a:lnSpc>
            <a:spcBef>
              <a:spcPct val="0"/>
            </a:spcBef>
            <a:spcAft>
              <a:spcPts val="0"/>
            </a:spcAft>
            <a:buNone/>
          </a:pPr>
          <a:r>
            <a:rPr lang="zh-CN" altLang="en-US" sz="4400" b="1" kern="1200" dirty="0">
              <a:solidFill>
                <a:srgbClr val="00827F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彼得无惧威权</a:t>
          </a:r>
          <a:r>
            <a:rPr lang="zh-CN" altLang="en-US" sz="4400" b="1" kern="1200" dirty="0">
              <a:solidFill>
                <a:srgbClr val="FF0000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rPr>
            <a:t>忠勇传道视死为小事</a:t>
          </a:r>
          <a:endParaRPr lang="en-AU" sz="4400" b="1" kern="1200" dirty="0">
            <a:solidFill>
              <a:srgbClr val="FF0000"/>
            </a:solidFill>
            <a:latin typeface="Times New Roman" panose="02020603050405020304" pitchFamily="18" charset="0"/>
            <a:ea typeface="华文楷体" panose="02010600040101010101" pitchFamily="2" charset="-122"/>
            <a:cs typeface="Times New Roman" panose="02020603050405020304" pitchFamily="18" charset="0"/>
          </a:endParaRPr>
        </a:p>
      </dsp:txBody>
      <dsp:txXfrm>
        <a:off x="2175690" y="3991971"/>
        <a:ext cx="9627099" cy="11801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DC7EFF-B6B4-4AB8-B0F6-C9F8B4346735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30CA8-C0F1-4213-9689-DBA2217AB10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11004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A9A0091-6F6F-4FC7-8AD8-D5374ADB6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57A485C-8D85-4B4D-92D9-ABBEAEFBAF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6791148-9EF6-46B8-B9D0-6968EE401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ACA3259-4E33-470A-9F50-DC2AD332E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DC6425-EA45-42F0-AB07-1DCD61C79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79861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4F4C38-4014-44D2-9D00-5A7D3FFA06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8924D27-B9ED-46B8-88F9-E266E0EC97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C44F4AD-41F2-4470-9793-1FDCDEBD4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74072DA-F210-4676-AA54-7CBC987DBD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DDEA14-FF9C-4ECB-A9BB-0BDBD45B9A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13468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BBA62699-E239-4303-A29B-CEA8CB626BE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0C98522-FC36-45DD-BF6E-C21636484F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E8E9A24-F005-419F-8EE4-99EB44FFC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093CC5E-D83D-4DDF-A569-5BF13EDB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665E9DB-128B-412E-A9DE-F1CAC000AE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2408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FAB5BA1-5FF8-43F4-80A1-8F060012B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EB07F7-AA90-4199-8FA0-446F48F8A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8AB149E-455A-4B59-860B-EA922036C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883C47-5A49-4849-A58A-12B5B90AE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E39B0C8-337E-44AA-A0A7-11C781ACB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3173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342E83-2FBD-42E4-9FC9-8F00E76F74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1F1DCE-BCFA-41E5-8BC2-411D52975F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B96E5B-10D9-47BB-8832-599B6557F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6B2143F-00E1-4509-B75F-4C51A4FF9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353389-191A-4810-8CBE-ED7C6E42A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3747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A01FB4-B839-47C1-ACF8-93E4D4A8B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0D509A6-133D-4A80-BAB4-F6356888F8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1977F1A-E743-412B-8374-E413DD948C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B87E298-23F0-4776-8B9A-3B6A81C1B7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2A58D87-CA24-4F1C-919E-E2546C6A6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71D95FD-4665-4C7E-85F0-70CE3C4F0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66839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7B2A92-E641-4CD8-801A-E80832D17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0215F34-1E06-44D7-8987-82F95014B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3D80DB-1711-4C93-8805-F613AB5188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E732D456-19CB-4B25-A7C7-B54E9CEA811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C73F4201-7279-4874-A7BD-4391AD5116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0978CAF-65CF-425F-B774-95224C85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54636F1-74B9-4C4A-8BCA-5AF2BF411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9F579BF-A049-4084-BF2C-90219A20D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45424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F7FF43-392F-47B0-857B-ACEF611D41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F0CF4F0-A21B-46E8-AD6C-FCE7E7453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80DD1D6-4E1F-457B-898F-C23675C49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29D0EF9-990A-4FBC-BF74-1C369A9498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9313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B9F1D36-5761-4E34-9F26-545FAB8C8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EC347E-A4C8-4641-9893-DCE065E359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9C95182-1286-402B-996D-D8822AB0D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6107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EABCBC3-D235-4BF4-BFBB-9F4FEEC00C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1AAF3E-1CBB-4D8F-98FF-F4F1B031D8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2AB086C-17CA-4116-ADDB-81EBC6498F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D69578C-6B2E-4172-B695-9F1EDEE3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5FA24F-85D7-4482-A9BB-77CD43177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03D683A-0908-474B-9F16-FB6816B5A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8055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000A71-9FF5-43F8-8E99-C0E1ED32ED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89D85A0-6890-40D3-86DC-E5B428F4A1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9DC874-CF9B-4D21-8AF6-C5F27C103B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F0F590B-18C3-40BE-AA66-979AC646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26B18DD-9AFB-4004-A24D-9DC0C5550E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3CB9B4-D4B8-4808-AA6D-FCB92A9ED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78175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5CA4F6-7322-424A-A2DC-7D2B73139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8A3D5EF-4D54-48F1-AD72-1E74DC7DF6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C5DC3AC-7172-4BD5-B491-4424CA8374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D0C44-0C7C-4A80-81EB-21007C704AB2}" type="datetimeFigureOut">
              <a:rPr lang="zh-CN" altLang="en-US" smtClean="0"/>
              <a:t>2023/4/9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45EDA-0909-411E-89CB-9FD1247437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7D264E8-F2D0-4DEF-9D12-80ED919141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B72D90-C72C-427E-8AE0-515BA005849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865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彩色朦胧多边形幻灯片背景图片">
            <a:extLst>
              <a:ext uri="{FF2B5EF4-FFF2-40B4-BE49-F238E27FC236}">
                <a16:creationId xmlns:a16="http://schemas.microsoft.com/office/drawing/2014/main" id="{D2ABEB46-0713-4FCA-BD7D-89358E0D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98A8DB11-7341-46FD-8D81-CB61BE2E7D26}"/>
              </a:ext>
            </a:extLst>
          </p:cNvPr>
          <p:cNvSpPr txBox="1">
            <a:spLocks/>
          </p:cNvSpPr>
          <p:nvPr/>
        </p:nvSpPr>
        <p:spPr>
          <a:xfrm>
            <a:off x="3245476" y="782903"/>
            <a:ext cx="6007995" cy="2554488"/>
          </a:xfrm>
          <a:prstGeom prst="rect">
            <a:avLst/>
          </a:prstGeom>
          <a:noFill/>
          <a:ln w="19050">
            <a:solidFill>
              <a:srgbClr val="9999FF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r>
              <a:rPr lang="zh-CN" altLang="en-US" sz="9600" b="1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主日信息</a:t>
            </a:r>
            <a:br>
              <a:rPr lang="en-US" altLang="zh-CN" sz="9600" b="1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4400" b="1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Sermon</a:t>
            </a:r>
            <a:endParaRPr lang="zh-CN" altLang="en-US" sz="4000" b="1" dirty="0">
              <a:ln w="9525">
                <a:solidFill>
                  <a:srgbClr val="532476"/>
                </a:solidFill>
                <a:prstDash val="solid"/>
              </a:ln>
              <a:solidFill>
                <a:srgbClr val="53247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94DF579D-392D-4D0B-B3AD-6D9E119A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  <a:spcBef>
                <a:spcPts val="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恭听主恩言</a:t>
            </a:r>
            <a:endParaRPr lang="en-US" altLang="zh-CN" sz="36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  <a:spcBef>
                <a:spcPts val="0"/>
              </a:spcBef>
            </a:pPr>
            <a:r>
              <a:rPr lang="zh-CN" altLang="en-US" sz="3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乐行主圣道</a:t>
            </a:r>
          </a:p>
        </p:txBody>
      </p:sp>
    </p:spTree>
    <p:extLst>
      <p:ext uri="{BB962C8B-B14F-4D97-AF65-F5344CB8AC3E}">
        <p14:creationId xmlns:p14="http://schemas.microsoft.com/office/powerpoint/2010/main" val="3470139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B22F991-934D-B83A-945F-77CA3C88613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87726" cy="677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“那容易，我到家之前叫一声妈，她答应我，我就知道她在家了。”</a:t>
            </a:r>
            <a:endParaRPr lang="en-AU" altLang="zh-CN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英文儿童主日学| UC 教会中文堂| University Chapel">
            <a:extLst>
              <a:ext uri="{FF2B5EF4-FFF2-40B4-BE49-F238E27FC236}">
                <a16:creationId xmlns:a16="http://schemas.microsoft.com/office/drawing/2014/main" id="{7862D48B-CDC0-2DA5-168E-3932D63C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60" y="488851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2137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B22F991-934D-B83A-945F-77CA3C88613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87726" cy="677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“那容易，我到家之前叫一声妈，她答应我，我就知道她在家了。”</a:t>
            </a:r>
            <a:endParaRPr lang="en-AU" altLang="zh-CN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老师就对他说：</a:t>
            </a:r>
            <a:r>
              <a:rPr lang="zh-CN" altLang="en-US" sz="4400" b="1" dirty="0">
                <a:solidFill>
                  <a:srgbClr val="C00000"/>
                </a:solidFill>
                <a:effectLst>
                  <a:glow rad="63500">
                    <a:srgbClr val="FFFEE1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“是的，今天之所以知道耶稣在天上，是因为我们在地上祷告，耶稣在天上答应我们。我们就知道这位耶稣是活在天上。”</a:t>
            </a:r>
            <a:endParaRPr lang="en-AU" altLang="zh-CN" sz="4400" b="1" dirty="0">
              <a:solidFill>
                <a:srgbClr val="C00000"/>
              </a:solidFill>
              <a:effectLst>
                <a:glow rad="63500">
                  <a:srgbClr val="FFFEE1"/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英文儿童主日学| UC 教会中文堂| University Chapel">
            <a:extLst>
              <a:ext uri="{FF2B5EF4-FFF2-40B4-BE49-F238E27FC236}">
                <a16:creationId xmlns:a16="http://schemas.microsoft.com/office/drawing/2014/main" id="{7862D48B-CDC0-2DA5-168E-3932D63C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60" y="488851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91525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03" name="Rectangle 4102">
            <a:extLst>
              <a:ext uri="{FF2B5EF4-FFF2-40B4-BE49-F238E27FC236}">
                <a16:creationId xmlns:a16="http://schemas.microsoft.com/office/drawing/2014/main" id="{D1A4588A-55D5-49B8-BE41-54ACDCFF2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Jesus is Alive | Worship Service - YouTube">
            <a:extLst>
              <a:ext uri="{FF2B5EF4-FFF2-40B4-BE49-F238E27FC236}">
                <a16:creationId xmlns:a16="http://schemas.microsoft.com/office/drawing/2014/main" id="{715E525F-80AD-FD56-17FE-A1D6EC5C3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870" b="10"/>
          <a:stretch/>
        </p:blipFill>
        <p:spPr bwMode="auto">
          <a:xfrm>
            <a:off x="20" y="10"/>
            <a:ext cx="12191980" cy="446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05" name="Rectangle: Rounded Corners 4104">
            <a:extLst>
              <a:ext uri="{FF2B5EF4-FFF2-40B4-BE49-F238E27FC236}">
                <a16:creationId xmlns:a16="http://schemas.microsoft.com/office/drawing/2014/main" id="{F97E7EA2-EDCD-47E9-81BC-415C606D1B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119552"/>
            <a:ext cx="9382538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内容占位符 2">
            <a:extLst>
              <a:ext uri="{FF2B5EF4-FFF2-40B4-BE49-F238E27FC236}">
                <a16:creationId xmlns:a16="http://schemas.microsoft.com/office/drawing/2014/main" id="{FD5ED74D-DB59-97C7-7DF9-0D5A0203FB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83527" y="4805351"/>
            <a:ext cx="10807424" cy="2052013"/>
          </a:xfrm>
        </p:spPr>
        <p:txBody>
          <a:bodyPr anchor="ctr">
            <a:normAutofit/>
          </a:bodyPr>
          <a:lstStyle/>
          <a:p>
            <a:pPr>
              <a:lnSpc>
                <a:spcPts val="5000"/>
              </a:lnSpc>
              <a:spcBef>
                <a:spcPts val="0"/>
              </a:spcBef>
            </a:pP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救赎功成的节日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en-US" sz="4400" b="1" dirty="0">
                <a:solidFill>
                  <a:srgbClr val="66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罪人得因信称义</a:t>
            </a:r>
            <a:endParaRPr lang="en-AU" altLang="zh-CN" sz="4400" b="1" dirty="0">
              <a:solidFill>
                <a:srgbClr val="66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  <a:spcBef>
                <a:spcPts val="0"/>
              </a:spcBef>
            </a:pP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大获全胜的节日</a:t>
            </a:r>
            <a:r>
              <a:rPr lang="zh-CN" altLang="en-US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en-US" sz="4400" b="1" dirty="0">
                <a:solidFill>
                  <a:srgbClr val="66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生命已战胜死亡</a:t>
            </a:r>
            <a:endParaRPr lang="en-AU" altLang="zh-CN" sz="4400" b="1" dirty="0">
              <a:solidFill>
                <a:srgbClr val="66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5000"/>
              </a:lnSpc>
              <a:spcBef>
                <a:spcPts val="0"/>
              </a:spcBef>
            </a:pP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荣耀彰显的节日</a:t>
            </a:r>
            <a:r>
              <a:rPr lang="zh-C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→</a:t>
            </a:r>
            <a:r>
              <a:rPr lang="zh-CN" altLang="en-US" sz="4400" b="1" dirty="0">
                <a:solidFill>
                  <a:srgbClr val="66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复活基督已升天</a:t>
            </a:r>
            <a:r>
              <a:rPr lang="en-AU" altLang="zh-CN" sz="4400" b="1" dirty="0">
                <a:solidFill>
                  <a:srgbClr val="66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/</a:t>
            </a:r>
            <a:r>
              <a:rPr lang="zh-CN" altLang="en-US" sz="4400" b="1" dirty="0">
                <a:solidFill>
                  <a:srgbClr val="6600CC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必再临</a:t>
            </a:r>
            <a:endParaRPr lang="en-AU" altLang="zh-CN" sz="4400" b="1" dirty="0">
              <a:solidFill>
                <a:srgbClr val="6600CC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0" name="标题 1">
            <a:extLst>
              <a:ext uri="{FF2B5EF4-FFF2-40B4-BE49-F238E27FC236}">
                <a16:creationId xmlns:a16="http://schemas.microsoft.com/office/drawing/2014/main" id="{23318C5E-D009-34F3-AB52-B84550043E3C}"/>
              </a:ext>
            </a:extLst>
          </p:cNvPr>
          <p:cNvSpPr txBox="1">
            <a:spLocks/>
          </p:cNvSpPr>
          <p:nvPr/>
        </p:nvSpPr>
        <p:spPr>
          <a:xfrm>
            <a:off x="-1050" y="3902300"/>
            <a:ext cx="6762458" cy="11784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5500"/>
              </a:lnSpc>
            </a:pPr>
            <a:r>
              <a:rPr lang="zh-CN" alt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复活节  </a:t>
            </a:r>
            <a:r>
              <a:rPr lang="zh-CN" altLang="en-US" sz="3200" b="1" dirty="0">
                <a:solidFill>
                  <a:schemeClr val="bg1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记念耶稣复活的日子</a:t>
            </a:r>
            <a:endParaRPr lang="en-AU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45519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彩色朦胧多边形幻灯片背景图片">
            <a:extLst>
              <a:ext uri="{FF2B5EF4-FFF2-40B4-BE49-F238E27FC236}">
                <a16:creationId xmlns:a16="http://schemas.microsoft.com/office/drawing/2014/main" id="{D2ABEB46-0713-4FCA-BD7D-89358E0D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98A8DB11-7341-46FD-8D81-CB61BE2E7D26}"/>
              </a:ext>
            </a:extLst>
          </p:cNvPr>
          <p:cNvSpPr txBox="1">
            <a:spLocks/>
          </p:cNvSpPr>
          <p:nvPr/>
        </p:nvSpPr>
        <p:spPr>
          <a:xfrm>
            <a:off x="122349" y="782903"/>
            <a:ext cx="11906519" cy="1789700"/>
          </a:xfrm>
          <a:prstGeom prst="rect">
            <a:avLst/>
          </a:prstGeom>
          <a:noFill/>
          <a:ln w="19050">
            <a:solidFill>
              <a:srgbClr val="9999FF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4000"/>
              </a:lnSpc>
              <a:spcBef>
                <a:spcPts val="0"/>
              </a:spcBef>
            </a:pPr>
            <a:r>
              <a:rPr lang="zh-CN" altLang="en-US" sz="6600" b="1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我主基督已复活</a:t>
            </a:r>
            <a:br>
              <a:rPr lang="en-US" altLang="zh-CN" sz="9600" b="1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</a:br>
            <a:endParaRPr lang="zh-CN" altLang="en-US" sz="4400" b="1" dirty="0">
              <a:ln w="9525">
                <a:solidFill>
                  <a:srgbClr val="532476"/>
                </a:solidFill>
                <a:prstDash val="solid"/>
              </a:ln>
              <a:solidFill>
                <a:srgbClr val="53247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3C967465-3589-45A7-8036-FCBC898594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715904"/>
            <a:ext cx="9144000" cy="3998795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  <a:spcBef>
                <a:spcPts val="0"/>
              </a:spcBef>
            </a:pP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马太福音二十六章</a:t>
            </a:r>
            <a:r>
              <a:rPr lang="en-AU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31~35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节</a:t>
            </a:r>
            <a:endParaRPr lang="en-AU" altLang="zh-CN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5000"/>
              </a:lnSpc>
              <a:spcBef>
                <a:spcPts val="0"/>
              </a:spcBef>
            </a:pP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马太福音二十六章</a:t>
            </a:r>
            <a:r>
              <a:rPr lang="en-AU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69~75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节</a:t>
            </a:r>
            <a:endParaRPr lang="en-AU" altLang="zh-CN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5000"/>
              </a:lnSpc>
              <a:spcBef>
                <a:spcPts val="0"/>
              </a:spcBef>
            </a:pP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使徒行传四章</a:t>
            </a:r>
            <a:r>
              <a:rPr lang="en-AU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1~22</a:t>
            </a:r>
            <a:r>
              <a:rPr lang="zh-CN" altLang="en-US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节</a:t>
            </a:r>
            <a:endParaRPr lang="en-AU" altLang="zh-CN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副标题 2">
            <a:extLst>
              <a:ext uri="{FF2B5EF4-FFF2-40B4-BE49-F238E27FC236}">
                <a16:creationId xmlns:a16="http://schemas.microsoft.com/office/drawing/2014/main" id="{6BED6E2C-553E-4919-BE61-5C80AF9D5165}"/>
              </a:ext>
            </a:extLst>
          </p:cNvPr>
          <p:cNvSpPr txBox="1">
            <a:spLocks/>
          </p:cNvSpPr>
          <p:nvPr/>
        </p:nvSpPr>
        <p:spPr>
          <a:xfrm>
            <a:off x="10310884" y="5640404"/>
            <a:ext cx="1881115" cy="1217596"/>
          </a:xfrm>
          <a:prstGeom prst="rect">
            <a:avLst/>
          </a:prstGeom>
          <a:solidFill>
            <a:srgbClr val="FFEFEF"/>
          </a:solidFill>
          <a:ln>
            <a:solidFill>
              <a:srgbClr val="FFB9B9"/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vert="horz" lIns="91440" tIns="45720" rIns="91440" bIns="45720" rtlCol="0">
            <a:normAutofit fontScale="925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000"/>
              </a:lnSpc>
              <a:spcBef>
                <a:spcPts val="0"/>
              </a:spcBef>
            </a:pP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胡亚军传道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MTLC</a:t>
            </a:r>
          </a:p>
          <a:p>
            <a:pPr>
              <a:lnSpc>
                <a:spcPts val="3000"/>
              </a:lnSpc>
              <a:spcBef>
                <a:spcPts val="0"/>
              </a:spcBef>
            </a:pPr>
            <a:r>
              <a:rPr lang="en-US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2023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年</a:t>
            </a:r>
            <a:r>
              <a:rPr lang="en-AU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04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月</a:t>
            </a:r>
            <a:r>
              <a:rPr lang="en-AU" altLang="zh-CN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09</a:t>
            </a:r>
            <a:r>
              <a:rPr lang="zh-CN" altLang="en-US" sz="2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日</a:t>
            </a:r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50867929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655" name="Rectangle 27654">
            <a:extLst>
              <a:ext uri="{FF2B5EF4-FFF2-40B4-BE49-F238E27FC236}">
                <a16:creationId xmlns:a16="http://schemas.microsoft.com/office/drawing/2014/main" id="{22F15A2D-2324-487D-A02A-BF46C5C580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657" name="Freeform: Shape 27656">
            <a:extLst>
              <a:ext uri="{FF2B5EF4-FFF2-40B4-BE49-F238E27FC236}">
                <a16:creationId xmlns:a16="http://schemas.microsoft.com/office/drawing/2014/main" id="{17A7F34E-D418-47E2-9F86-2C45BBC312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732" y="321733"/>
            <a:ext cx="11546828" cy="6214534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659" name="Right Triangle 27658">
            <a:extLst>
              <a:ext uri="{FF2B5EF4-FFF2-40B4-BE49-F238E27FC236}">
                <a16:creationId xmlns:a16="http://schemas.microsoft.com/office/drawing/2014/main" id="{2AEAFA59-923A-4F54-8B49-44C970BCC3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6720" y="3335867"/>
            <a:ext cx="3291840" cy="32004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7650" name="Picture 2" descr="Cheng Cxcy - 使徒彼得是耶穌最親近的門徒之一，耶穌在客西馬尼園被捕以後，彼得失去了信心，所以當別人問彼得是... | Facebook">
            <a:extLst>
              <a:ext uri="{FF2B5EF4-FFF2-40B4-BE49-F238E27FC236}">
                <a16:creationId xmlns:a16="http://schemas.microsoft.com/office/drawing/2014/main" id="{01F7FA71-7245-4EC8-6744-61A1DBDD957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62163" y="994186"/>
            <a:ext cx="7746709" cy="4828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CA485FD6-4C87-3D1C-C627-C3013629AB82}"/>
              </a:ext>
            </a:extLst>
          </p:cNvPr>
          <p:cNvSpPr txBox="1">
            <a:spLocks/>
          </p:cNvSpPr>
          <p:nvPr/>
        </p:nvSpPr>
        <p:spPr>
          <a:xfrm>
            <a:off x="2466305" y="4836362"/>
            <a:ext cx="1734962" cy="1455003"/>
          </a:xfrm>
          <a:prstGeom prst="rect">
            <a:avLst/>
          </a:prstGeom>
          <a:solidFill>
            <a:srgbClr val="E5E5D3"/>
          </a:solidFill>
          <a:ln>
            <a:solidFill>
              <a:srgbClr val="DBB7FF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500"/>
              </a:lnSpc>
              <a:spcBef>
                <a:spcPts val="200"/>
              </a:spcBef>
            </a:pPr>
            <a:r>
              <a:rPr lang="zh-CN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使徒</a:t>
            </a:r>
            <a:endParaRPr lang="en-AU" altLang="zh-CN" sz="4800" b="1" dirty="0">
              <a:solidFill>
                <a:prstClr val="black"/>
              </a:solidFill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  <a:p>
            <a:pPr>
              <a:lnSpc>
                <a:spcPts val="5500"/>
              </a:lnSpc>
              <a:spcBef>
                <a:spcPts val="200"/>
              </a:spcBef>
            </a:pPr>
            <a:r>
              <a:rPr lang="zh-CN" altLang="en-US" sz="4800" b="1" dirty="0">
                <a:solidFill>
                  <a:prstClr val="black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彼得</a:t>
            </a:r>
            <a:endParaRPr kumimoji="0" lang="en-AU" altLang="zh-CN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华文楷体" panose="0201060004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1" name="矩形: 圆角 4">
            <a:extLst>
              <a:ext uri="{FF2B5EF4-FFF2-40B4-BE49-F238E27FC236}">
                <a16:creationId xmlns:a16="http://schemas.microsoft.com/office/drawing/2014/main" id="{D5E2231C-0E2A-A16E-427E-07968367338C}"/>
              </a:ext>
            </a:extLst>
          </p:cNvPr>
          <p:cNvSpPr txBox="1"/>
          <p:nvPr/>
        </p:nvSpPr>
        <p:spPr>
          <a:xfrm>
            <a:off x="7360276" y="1326524"/>
            <a:ext cx="4670004" cy="2868062"/>
          </a:xfrm>
          <a:prstGeom prst="rect">
            <a:avLst/>
          </a:prstGeom>
          <a:noFill/>
          <a:scene3d>
            <a:camera prst="orthographicFront"/>
            <a:lightRig rig="flat" dir="t"/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spcFirstLastPara="0" vert="horz" wrap="square" lIns="83820" tIns="55880" rIns="83820" bIns="55880" numCol="1" spcCol="1270" anchor="ctr" anchorCtr="0">
            <a:noAutofit/>
          </a:bodyPr>
          <a:lstStyle/>
          <a:p>
            <a:pPr lvl="0" defTabSz="1955800">
              <a:lnSpc>
                <a:spcPts val="5000"/>
              </a:lnSpc>
              <a:spcBef>
                <a:spcPct val="0"/>
              </a:spcBef>
            </a:pPr>
            <a:r>
              <a:rPr lang="zh-CN" altLang="en-US" sz="4400" b="1" kern="12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从彼得</a:t>
            </a:r>
            <a:endParaRPr lang="en-AU" altLang="zh-CN" sz="4400" b="1" kern="1200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1955800">
              <a:lnSpc>
                <a:spcPts val="5000"/>
              </a:lnSpc>
              <a:spcBef>
                <a:spcPct val="0"/>
              </a:spcBef>
            </a:pPr>
            <a:r>
              <a:rPr lang="zh-CN" altLang="en-US" sz="4400" b="1" kern="1200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生命的更新与</a:t>
            </a:r>
            <a:r>
              <a:rPr lang="zh-CN" altLang="en-US" sz="44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转变</a:t>
            </a:r>
            <a:endParaRPr lang="en-AU" altLang="zh-CN" sz="4400" b="1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1955800">
              <a:lnSpc>
                <a:spcPts val="5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</a:t>
            </a:r>
            <a:endParaRPr lang="en-AU" altLang="zh-CN" sz="4400" b="1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 defTabSz="1955800">
              <a:lnSpc>
                <a:spcPts val="5000"/>
              </a:lnSpc>
              <a:spcBef>
                <a:spcPct val="0"/>
              </a:spcBef>
            </a:pPr>
            <a:r>
              <a:rPr lang="zh-CN" altLang="en-US" sz="4400" b="1" dirty="0">
                <a:solidFill>
                  <a:srgbClr val="C00000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我主基督已复活</a:t>
            </a:r>
            <a:endParaRPr lang="en-AU" altLang="zh-CN" sz="4400" b="1" kern="1200" dirty="0">
              <a:solidFill>
                <a:srgbClr val="C00000"/>
              </a:solidFill>
              <a:effectLst>
                <a:glow rad="228600">
                  <a:schemeClr val="bg1"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7488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2C8ED93F-37E4-C3CB-629B-99EA528D62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78210415"/>
              </p:ext>
            </p:extLst>
          </p:nvPr>
        </p:nvGraphicFramePr>
        <p:xfrm>
          <a:off x="208679" y="296837"/>
          <a:ext cx="11839507" cy="565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550300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马太福音二十六章</a:t>
            </a:r>
            <a:r>
              <a:rPr lang="en-AU" altLang="zh-CN" dirty="0"/>
              <a:t>31~35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31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那时，耶稣对他们说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“今天晚上，你们因我的缘故都要后退，因为经上记着</a:t>
            </a:r>
            <a:r>
              <a:rPr lang="en-AU" altLang="zh-TW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0066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‘我要击打牧人，羊群就分散了。’ </a:t>
            </a:r>
            <a:endParaRPr lang="en-AU" altLang="zh-TW" sz="4400" b="1" dirty="0">
              <a:solidFill>
                <a:srgbClr val="0066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32</a:t>
            </a:r>
            <a:r>
              <a:rPr lang="zh-TW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我复活以后，要比你们先到加利利去。” </a:t>
            </a:r>
            <a:endParaRPr lang="en-AU" altLang="zh-TW" sz="4400" b="1" dirty="0">
              <a:solidFill>
                <a:srgbClr val="FF0000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89002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马太福音二十六章</a:t>
            </a:r>
            <a:r>
              <a:rPr lang="en-AU" altLang="zh-CN" dirty="0"/>
              <a:t>31~35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33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彼得对他说：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“就算所有的人都因你的缘故后退，我却永不后退。”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AU" altLang="zh-TW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34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耶稣对他说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0066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“我实在告诉你，今天晚上鸡叫以前，你会三次不认我。” </a:t>
            </a:r>
            <a:endParaRPr lang="en-AU" altLang="zh-TW" sz="4400" b="1" dirty="0">
              <a:solidFill>
                <a:srgbClr val="0066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35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彼得对他说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“就算必须与你一同死，我也决不会不认你。”门徒也都这样说。</a:t>
            </a:r>
            <a:endParaRPr lang="en-AU" altLang="zh-TW" sz="4400" b="1" dirty="0"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980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2C8ED93F-37E4-C3CB-629B-99EA528D6299}"/>
              </a:ext>
            </a:extLst>
          </p:cNvPr>
          <p:cNvGraphicFramePr/>
          <p:nvPr/>
        </p:nvGraphicFramePr>
        <p:xfrm>
          <a:off x="208679" y="296837"/>
          <a:ext cx="11839507" cy="565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61300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2C8ED93F-37E4-C3CB-629B-99EA528D62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47864643"/>
              </p:ext>
            </p:extLst>
          </p:nvPr>
        </p:nvGraphicFramePr>
        <p:xfrm>
          <a:off x="208679" y="296837"/>
          <a:ext cx="11839507" cy="565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320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B22F991-934D-B83A-945F-77CA3C88613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87726" cy="677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在一次复活节的主日，有一位主日学老师跟孩子们讲耶稣复活</a:t>
            </a:r>
            <a:r>
              <a:rPr lang="en-US" altLang="zh-CN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</p:txBody>
      </p:sp>
      <p:pic>
        <p:nvPicPr>
          <p:cNvPr id="3074" name="Picture 2" descr="英文儿童主日学| UC 教会中文堂| University Chapel">
            <a:extLst>
              <a:ext uri="{FF2B5EF4-FFF2-40B4-BE49-F238E27FC236}">
                <a16:creationId xmlns:a16="http://schemas.microsoft.com/office/drawing/2014/main" id="{7862D48B-CDC0-2DA5-168E-3932D63C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60" y="488851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6068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马太福音二十六章</a:t>
            </a:r>
            <a:r>
              <a:rPr lang="en-AU" altLang="zh-CN" dirty="0"/>
              <a:t>69~75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69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彼得坐在外面的院子里，</a:t>
            </a:r>
            <a:r>
              <a:rPr lang="zh-TW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有一个婢女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走过来对他说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007471"/>
                </a:solidFill>
                <a:effectLst>
                  <a:glow rad="101600">
                    <a:srgbClr val="FFE9D9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“你也是和加利利人耶稣一伙的。” </a:t>
            </a:r>
            <a:endParaRPr lang="en-AU" altLang="zh-TW" sz="4400" b="1" dirty="0">
              <a:solidFill>
                <a:srgbClr val="007471"/>
              </a:solidFill>
              <a:effectLst>
                <a:glow rad="101600">
                  <a:srgbClr val="FFE9D9"/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70</a:t>
            </a:r>
            <a:r>
              <a:rPr lang="zh-TW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彼得却当众否认，说</a:t>
            </a:r>
            <a:r>
              <a:rPr lang="en-AU" altLang="zh-TW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“我不知道你说</a:t>
            </a:r>
            <a:r>
              <a:rPr lang="zh-CN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什么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。”</a:t>
            </a:r>
            <a:endParaRPr lang="en-AU" altLang="zh-TW" sz="4400" b="1" dirty="0">
              <a:solidFill>
                <a:srgbClr val="0070C0"/>
              </a:solidFill>
              <a:highlight>
                <a:srgbClr val="FFFEE1"/>
              </a:highligh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83645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马太福音二十六章</a:t>
            </a:r>
            <a:r>
              <a:rPr lang="en-AU" altLang="zh-CN" dirty="0"/>
              <a:t>69~75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71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他出到门口，</a:t>
            </a:r>
            <a:r>
              <a:rPr lang="zh-TW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又有一个婢女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看见他，就对那里的人说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007471"/>
                </a:solidFill>
                <a:effectLst>
                  <a:glow rad="101600">
                    <a:srgbClr val="FFE9D9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“这人是和拿撒勒人耶稣一伙的。” </a:t>
            </a:r>
            <a:endParaRPr lang="en-AU" altLang="zh-TW" sz="4400" b="1" dirty="0">
              <a:solidFill>
                <a:srgbClr val="007471"/>
              </a:solidFill>
              <a:effectLst>
                <a:glow rad="101600">
                  <a:srgbClr val="FFE9D9"/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72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彼得再次否认</a:t>
            </a:r>
            <a:r>
              <a:rPr lang="zh-TW" altLang="en-US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，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并且发誓说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我不认识那个人</a:t>
            </a:r>
            <a:r>
              <a:rPr lang="zh-TW" altLang="en-US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。”</a:t>
            </a:r>
            <a:endParaRPr lang="en-AU" altLang="zh-TW" sz="4400" b="1" dirty="0"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264283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马太福音二十六章</a:t>
            </a:r>
            <a:r>
              <a:rPr lang="en-AU" altLang="zh-CN" dirty="0"/>
              <a:t>69~75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73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过了一会，</a:t>
            </a:r>
            <a:r>
              <a:rPr lang="zh-TW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站在那里的人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前来对他说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007471"/>
                </a:solidFill>
                <a:effectLst>
                  <a:glow rad="101600">
                    <a:srgbClr val="FFE9D9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“你的确是他们中间的一个，因为一听你的口音就认出来了。” 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74</a:t>
            </a:r>
            <a:r>
              <a:rPr lang="zh-TW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彼得就</a:t>
            </a:r>
            <a:r>
              <a:rPr lang="zh-TW" altLang="en-US" sz="4400" b="1" dirty="0">
                <a:solidFill>
                  <a:srgbClr val="FF0000"/>
                </a:solidFill>
                <a:highlight>
                  <a:srgbClr val="FFFEE1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发咒起誓</a:t>
            </a:r>
            <a:r>
              <a:rPr lang="zh-TW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</a:t>
            </a:r>
            <a:r>
              <a:rPr lang="en-AU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“我不认识那一个人。”</a:t>
            </a:r>
            <a:endParaRPr lang="en-AU" altLang="zh-TW" sz="4400" b="1" dirty="0"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TW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 </a:t>
            </a:r>
            <a:r>
              <a:rPr lang="zh-TW" altLang="en-US" sz="4400" b="1" dirty="0">
                <a:solidFill>
                  <a:srgbClr val="9900FF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立刻鸡就叫了。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 </a:t>
            </a:r>
            <a:endParaRPr lang="en-AU" altLang="zh-TW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75</a:t>
            </a:r>
            <a:r>
              <a:rPr lang="zh-TW" altLang="en-US" sz="4400" b="1" dirty="0">
                <a:solidFill>
                  <a:srgbClr val="0070C0"/>
                </a:solidFill>
                <a:highlight>
                  <a:srgbClr val="FFFEE1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彼得想起耶稣所说的话</a:t>
            </a:r>
            <a:r>
              <a:rPr lang="en-AU" altLang="zh-CN" sz="4400" b="1" dirty="0">
                <a:solidFill>
                  <a:srgbClr val="0070C0"/>
                </a:solidFill>
                <a:highlight>
                  <a:srgbClr val="FFFEE1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0066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“鸡叫以前，你会三次不认我”，</a:t>
            </a:r>
            <a:r>
              <a:rPr lang="zh-TW" altLang="en-US" sz="4400" b="1" dirty="0">
                <a:solidFill>
                  <a:srgbClr val="0070C0"/>
                </a:solidFill>
                <a:highlight>
                  <a:srgbClr val="FFFEE1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他就出去痛哭。</a:t>
            </a:r>
            <a:endParaRPr lang="en-AU" altLang="zh-TW" sz="4400" b="1" dirty="0">
              <a:solidFill>
                <a:srgbClr val="0070C0"/>
              </a:solidFill>
              <a:highlight>
                <a:srgbClr val="FFFEE1"/>
              </a:highligh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7599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2C8ED93F-37E4-C3CB-629B-99EA528D6299}"/>
              </a:ext>
            </a:extLst>
          </p:cNvPr>
          <p:cNvGraphicFramePr/>
          <p:nvPr/>
        </p:nvGraphicFramePr>
        <p:xfrm>
          <a:off x="208679" y="296837"/>
          <a:ext cx="11839507" cy="565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6168821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2C8ED93F-37E4-C3CB-629B-99EA528D62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99378228"/>
              </p:ext>
            </p:extLst>
          </p:nvPr>
        </p:nvGraphicFramePr>
        <p:xfrm>
          <a:off x="208679" y="296837"/>
          <a:ext cx="11839507" cy="565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863986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使徒行传四章</a:t>
            </a:r>
            <a:r>
              <a:rPr lang="en-AU" altLang="zh-CN" dirty="0"/>
              <a:t>1~22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使徒们正对群众讲话的时候，祭司、圣殿的守卫长，和撒都该人来到他们那里。 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因为</a:t>
            </a:r>
            <a:r>
              <a:rPr lang="zh-TW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使徒教训群众，并且传扬耶稣从死人中复活，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他们就非常恼怒， 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3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于是下手拿住使徒。那时天已经晚了，就把他们拘留到第二天。 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4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然而有许多听道的人信了，男人的数目，约有五千</a:t>
            </a: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AU" altLang="zh-TW" sz="4400" b="1" dirty="0"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714816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使徒行传四章</a:t>
            </a:r>
            <a:r>
              <a:rPr lang="en-AU" altLang="zh-CN" dirty="0"/>
              <a:t>1~22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5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第二天，犹太人的官长、长老、经学家，都聚集在耶路撒冷， </a:t>
            </a:r>
            <a:endParaRPr lang="en-AU" altLang="zh-TW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6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还有大祭司亚那和该亚法、约翰、亚历山大，以及大祭司的家人，所有的人都在那里。 </a:t>
            </a:r>
            <a:endParaRPr lang="en-AU" altLang="zh-TW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7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他们叫使徒都站在当中，查问说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“你们凭</a:t>
            </a:r>
            <a:r>
              <a: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什么</a:t>
            </a:r>
            <a:r>
              <a:rPr lang="zh-TW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能力，奉谁的名作这事？”</a:t>
            </a:r>
            <a:endParaRPr lang="en-AU" altLang="zh-TW" sz="4400" b="1" dirty="0">
              <a:solidFill>
                <a:srgbClr val="C0000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5546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使徒行传四章</a:t>
            </a:r>
            <a:r>
              <a:rPr lang="en-AU" altLang="zh-CN" dirty="0"/>
              <a:t>1~22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8</a:t>
            </a:r>
            <a:r>
              <a:rPr lang="zh-TW" altLang="en-US" sz="4400" b="1" dirty="0">
                <a:solidFill>
                  <a:srgbClr val="FF0000"/>
                </a:solidFill>
                <a:highlight>
                  <a:srgbClr val="FFFEE1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当时彼得被圣灵充满，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对他们说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“民众的领袖和长老啊！ 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9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我们今天受审，如果是为了在那残疾人身上所行的善事，就是这个人怎么会好的， </a:t>
            </a:r>
            <a:endParaRPr lang="en-AU" altLang="zh-TW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10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那么，你们各位和以色列全民都应当知道，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站在你们面前这人好了，是因拿撒勒人耶稣基督的名。这位耶稣基督，你们把他钉死在十字架上，　神却使他从死人中复活。 </a:t>
            </a:r>
          </a:p>
        </p:txBody>
      </p:sp>
    </p:spTree>
    <p:extLst>
      <p:ext uri="{BB962C8B-B14F-4D97-AF65-F5344CB8AC3E}">
        <p14:creationId xmlns:p14="http://schemas.microsoft.com/office/powerpoint/2010/main" val="22717737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使徒行传四章</a:t>
            </a:r>
            <a:r>
              <a:rPr lang="en-AU" altLang="zh-CN" dirty="0"/>
              <a:t>1~22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11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这耶稣是你们‘建筑工人所弃的石头，成了房角的主要石头。’ </a:t>
            </a:r>
            <a:endParaRPr lang="en-AU" altLang="zh-TW" sz="4400" b="1" dirty="0"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12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除了他以外，别无拯救，因为在天下人间，没有赐下别的名，我们可以靠着得救。”</a:t>
            </a:r>
            <a:endParaRPr lang="en-AU" altLang="zh-TW" sz="4400" b="1" dirty="0"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36848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使徒行传四章</a:t>
            </a:r>
            <a:r>
              <a:rPr lang="en-AU" altLang="zh-CN" dirty="0"/>
              <a:t>1~22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13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他们看见彼得和约翰的胆量，也知道这两个人是没有学问的平民，就很惊奇；同时认出他们是跟耶稣一伙的， 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14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又看见那医好了的人，和他们一同站着，就没有话可辩驳。 </a:t>
            </a:r>
            <a:endParaRPr lang="en-AU" altLang="zh-TW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30553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B22F991-934D-B83A-945F-77CA3C88613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87726" cy="677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在一次复活节的时候，有一位主日学老师跟孩子们讲耶稣复活</a:t>
            </a:r>
            <a:r>
              <a:rPr lang="en-US" altLang="zh-CN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008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有一个小孩子就问他：</a:t>
            </a: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“老师啊，耶稣复活了，祂现在在哪里呢？”</a:t>
            </a:r>
          </a:p>
        </p:txBody>
      </p:sp>
      <p:pic>
        <p:nvPicPr>
          <p:cNvPr id="3074" name="Picture 2" descr="英文儿童主日学| UC 教会中文堂| University Chapel">
            <a:extLst>
              <a:ext uri="{FF2B5EF4-FFF2-40B4-BE49-F238E27FC236}">
                <a16:creationId xmlns:a16="http://schemas.microsoft.com/office/drawing/2014/main" id="{7862D48B-CDC0-2DA5-168E-3932D63C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60" y="488851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8587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使徒行传四章</a:t>
            </a:r>
            <a:r>
              <a:rPr lang="en-AU" altLang="zh-CN" dirty="0"/>
              <a:t>1~22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15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于是吩咐他们到公议会外面去，彼此商议， 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16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说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“对这些人我们应该怎么办呢？因为</a:t>
            </a:r>
            <a:r>
              <a:rPr lang="zh-TW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有一件人所共知的神迹，借着他们行了出来，所有住在耶路撒冷的人都知道，我们也无法否认。 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17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为了避免这件事在民间越传越广，</a:t>
            </a:r>
            <a:r>
              <a:rPr lang="zh-TW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我们应该警告他们，不许再奉这名向任何人谈道。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” </a:t>
            </a:r>
          </a:p>
        </p:txBody>
      </p:sp>
    </p:spTree>
    <p:extLst>
      <p:ext uri="{BB962C8B-B14F-4D97-AF65-F5344CB8AC3E}">
        <p14:creationId xmlns:p14="http://schemas.microsoft.com/office/powerpoint/2010/main" val="18848142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使徒行传四章</a:t>
            </a:r>
            <a:r>
              <a:rPr lang="en-AU" altLang="zh-CN" dirty="0"/>
              <a:t>1~22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18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于是叫了他们来，严禁他们再奉耶稣的名讲论教导。 </a:t>
            </a: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19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彼得和约翰回答</a:t>
            </a:r>
            <a:r>
              <a:rPr lang="en-AU" altLang="zh-TW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“听从你们过于听从　神，在　神面前对不对，你们自己说吧！ </a:t>
            </a:r>
            <a:endParaRPr lang="en-AU" altLang="zh-TW" sz="4400" b="1" dirty="0"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20</a:t>
            </a:r>
            <a:r>
              <a:rPr lang="zh-TW" altLang="en-US" sz="4400" b="1" dirty="0">
                <a:solidFill>
                  <a:srgbClr val="0070C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我们看见的听见的，不能不说！” </a:t>
            </a:r>
            <a:endParaRPr lang="en-AU" altLang="zh-TW" sz="4400" b="1" dirty="0">
              <a:solidFill>
                <a:srgbClr val="0070C0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2257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FFCDCD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defPPr>
              <a:defRPr lang="zh-CN"/>
            </a:defPPr>
            <a:lvl1pPr algn="ctr">
              <a:lnSpc>
                <a:spcPct val="90000"/>
              </a:lnSpc>
              <a:spcBef>
                <a:spcPct val="0"/>
              </a:spcBef>
              <a:buNone/>
              <a:defRPr sz="4000" b="1">
                <a:solidFill>
                  <a:srgbClr val="764600"/>
                </a:solidFill>
                <a:effectLst>
                  <a:glow rad="63500">
                    <a:srgbClr val="FFFEE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defRPr>
            </a:lvl1pPr>
          </a:lstStyle>
          <a:p>
            <a:r>
              <a:rPr lang="zh-CN" altLang="en-US" dirty="0"/>
              <a:t>使徒行传四章</a:t>
            </a:r>
            <a:r>
              <a:rPr lang="en-AU" altLang="zh-CN" dirty="0"/>
              <a:t>1~22</a:t>
            </a:r>
            <a:r>
              <a:rPr lang="zh-CN" altLang="en-US" dirty="0"/>
              <a:t>节</a:t>
            </a:r>
            <a:r>
              <a:rPr lang="en-US" altLang="zh-CN" dirty="0"/>
              <a:t>《</a:t>
            </a:r>
            <a:r>
              <a:rPr lang="zh-CN" altLang="en-US" dirty="0"/>
              <a:t>环译</a:t>
            </a:r>
            <a:r>
              <a:rPr lang="en-US" altLang="zh-CN" dirty="0"/>
              <a:t>》</a:t>
            </a:r>
            <a:endParaRPr lang="zh-CN" altLang="en-US" dirty="0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21</a:t>
            </a:r>
            <a:r>
              <a:rPr lang="zh-TW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众人因着所发生的事，都颂赞神，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于是公议会为了群众的缘故，也因为找不到借口惩罚他们，就恐吓一番，把他们放了。 </a:t>
            </a:r>
            <a:endParaRPr lang="en-AU" altLang="zh-TW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22</a:t>
            </a:r>
            <a:r>
              <a:rPr lang="zh-TW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原来借着神迹医好的那人，有四十多岁了。</a:t>
            </a:r>
            <a:endParaRPr lang="en-AU" altLang="zh-TW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77960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2C8ED93F-37E4-C3CB-629B-99EA528D629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817982"/>
              </p:ext>
            </p:extLst>
          </p:nvPr>
        </p:nvGraphicFramePr>
        <p:xfrm>
          <a:off x="208679" y="296837"/>
          <a:ext cx="11839507" cy="565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380406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9" name="Rectangle 2867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2BB09636-CCE0-11FB-4C05-6AE4188DF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791" b="-1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A8B5216-E2BA-8FF3-D1B2-0314EC78A660}"/>
              </a:ext>
            </a:extLst>
          </p:cNvPr>
          <p:cNvSpPr txBox="1">
            <a:spLocks/>
          </p:cNvSpPr>
          <p:nvPr/>
        </p:nvSpPr>
        <p:spPr>
          <a:xfrm>
            <a:off x="4196497" y="134911"/>
            <a:ext cx="7891229" cy="6641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主后</a:t>
            </a:r>
            <a:r>
              <a:rPr kumimoji="0" lang="en-AU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64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年，尼禄皇帝纵火焚烧罗马城。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84400"/>
                </a:solidFill>
                <a:effectLst/>
                <a:highlight>
                  <a:srgbClr val="FFFEE1"/>
                </a:highlight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事后，诬陷基督徒为纵火者，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A844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将他们投入斗兽场，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斗兽场却扬起赞美诗歌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4449865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9" name="Rectangle 2867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2BB09636-CCE0-11FB-4C05-6AE4188DF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791" b="-1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A8B5216-E2BA-8FF3-D1B2-0314EC78A660}"/>
              </a:ext>
            </a:extLst>
          </p:cNvPr>
          <p:cNvSpPr txBox="1">
            <a:spLocks/>
          </p:cNvSpPr>
          <p:nvPr/>
        </p:nvSpPr>
        <p:spPr>
          <a:xfrm>
            <a:off x="4196497" y="134911"/>
            <a:ext cx="7891229" cy="6641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主后</a:t>
            </a:r>
            <a:r>
              <a:rPr lang="en-AU" altLang="zh-CN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64</a:t>
            </a: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年，尼禄皇帝纵火焚烧罗马城。</a:t>
            </a:r>
            <a:r>
              <a:rPr lang="zh-CN" altLang="en-US" sz="4400" b="1" dirty="0">
                <a:solidFill>
                  <a:srgbClr val="A84400"/>
                </a:solidFill>
                <a:highlight>
                  <a:srgbClr val="FFFEE1"/>
                </a:highligh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事后，诬陷基督徒为纵火者，</a:t>
            </a:r>
            <a:r>
              <a:rPr lang="zh-CN" altLang="en-US" sz="4400" b="1" dirty="0">
                <a:solidFill>
                  <a:srgbClr val="A844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将他们投入斗兽场，</a:t>
            </a: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斗兽场却扬起赞美诗歌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  <a:p>
            <a:pPr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zh-CN" alt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年迈的彼得在信徒百般请求下，决定离开罗马暂避风头</a:t>
            </a:r>
            <a:r>
              <a:rPr lang="zh-TW" altLang="en-US" sz="4400" b="1" dirty="0">
                <a:solidFill>
                  <a:srgbClr val="000099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。</a:t>
            </a:r>
            <a:endParaRPr lang="en-AU" altLang="zh-TW" sz="4400" b="1" dirty="0">
              <a:solidFill>
                <a:srgbClr val="000099"/>
              </a:solidFill>
              <a:effectLst>
                <a:glow rad="635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9808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BB09636-CCE0-11FB-4C05-6AE4188DF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791" b="-1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A8B5216-E2BA-8FF3-D1B2-0314EC78A660}"/>
              </a:ext>
            </a:extLst>
          </p:cNvPr>
          <p:cNvSpPr txBox="1">
            <a:spLocks/>
          </p:cNvSpPr>
          <p:nvPr/>
        </p:nvSpPr>
        <p:spPr>
          <a:xfrm>
            <a:off x="4196497" y="134911"/>
            <a:ext cx="7891229" cy="6641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4400" b="1" dirty="0">
                <a:solidFill>
                  <a:srgbClr val="A844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在出罗马的路上，</a:t>
            </a:r>
            <a:r>
              <a: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彼得隐约看见一团光向他靠近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168122071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BB09636-CCE0-11FB-4C05-6AE4188DF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791" b="-1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A8B5216-E2BA-8FF3-D1B2-0314EC78A660}"/>
              </a:ext>
            </a:extLst>
          </p:cNvPr>
          <p:cNvSpPr txBox="1">
            <a:spLocks/>
          </p:cNvSpPr>
          <p:nvPr/>
        </p:nvSpPr>
        <p:spPr>
          <a:xfrm>
            <a:off x="4196497" y="134911"/>
            <a:ext cx="7891229" cy="6641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4400" b="1" dirty="0">
                <a:solidFill>
                  <a:srgbClr val="A844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在出罗马的路上，</a:t>
            </a:r>
            <a:r>
              <a: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彼得隐约看见一团光向他靠近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忽然，他手中的杖掉下来，满脸狂喜</a:t>
            </a:r>
            <a:r>
              <a:rPr kumimoji="0" lang="en-AU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“啊，基督！啊，基督！”</a:t>
            </a:r>
            <a:endParaRPr kumimoji="0" lang="en-AU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4372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9" name="Rectangle 2867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2BB09636-CCE0-11FB-4C05-6AE4188DF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791" b="-1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A8B5216-E2BA-8FF3-D1B2-0314EC78A660}"/>
              </a:ext>
            </a:extLst>
          </p:cNvPr>
          <p:cNvSpPr txBox="1">
            <a:spLocks/>
          </p:cNvSpPr>
          <p:nvPr/>
        </p:nvSpPr>
        <p:spPr>
          <a:xfrm>
            <a:off x="4196497" y="134911"/>
            <a:ext cx="7891229" cy="6641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4400" b="1" dirty="0">
                <a:solidFill>
                  <a:srgbClr val="A844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在出罗马的路上，</a:t>
            </a:r>
            <a:r>
              <a:rPr lang="zh-CN" altLang="en-US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彼得隐约看见一团光向他靠近</a:t>
            </a:r>
            <a:r>
              <a:rPr lang="en-US" altLang="zh-CN" sz="4400" b="1" dirty="0">
                <a:solidFill>
                  <a:srgbClr val="C0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忽然，他手中的杖掉下来，满脸狂喜</a:t>
            </a:r>
            <a:r>
              <a:rPr kumimoji="0" lang="en-AU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“啊，基督！啊，基督！”</a:t>
            </a:r>
            <a:endParaRPr kumimoji="0" lang="en-AU" altLang="zh-CN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他脸伏于地，去吻那背十字架者的脚。</a:t>
            </a:r>
            <a:endParaRPr kumimoji="0" lang="en-AU" altLang="zh-CN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10816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BB09636-CCE0-11FB-4C05-6AE4188DF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791" b="-1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A8B5216-E2BA-8FF3-D1B2-0314EC78A660}"/>
              </a:ext>
            </a:extLst>
          </p:cNvPr>
          <p:cNvSpPr txBox="1">
            <a:spLocks/>
          </p:cNvSpPr>
          <p:nvPr/>
        </p:nvSpPr>
        <p:spPr>
          <a:xfrm>
            <a:off x="4196497" y="134911"/>
            <a:ext cx="7891229" cy="6641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长久的静默之后，彼得哽咽着问</a:t>
            </a:r>
            <a:r>
              <a:rPr lang="en-AU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CN" altLang="en-US" sz="4400" b="1" dirty="0">
                <a:solidFill>
                  <a:srgbClr val="0070C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“你往何处去，我主？”</a:t>
            </a:r>
            <a:endParaRPr lang="en-AU" altLang="zh-CN" sz="4400" b="1" dirty="0">
              <a:solidFill>
                <a:srgbClr val="0070C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33490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B22F991-934D-B83A-945F-77CA3C88613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87726" cy="677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在一次复活节的时候，有一位主日学老师跟孩子们讲耶稣复活</a:t>
            </a:r>
            <a:r>
              <a:rPr lang="en-US" altLang="zh-CN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008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有一个小孩子就问他：</a:t>
            </a: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“老师啊，耶稣复活了，祂现在在哪里呢？”</a:t>
            </a: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C00000"/>
                </a:solidFill>
                <a:effectLst>
                  <a:glow rad="63500">
                    <a:srgbClr val="FFFEE1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“升到天上去了。”</a:t>
            </a:r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老师回答。</a:t>
            </a:r>
            <a:endParaRPr lang="en-AU" altLang="zh-CN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英文儿童主日学| UC 教会中文堂| University Chapel">
            <a:extLst>
              <a:ext uri="{FF2B5EF4-FFF2-40B4-BE49-F238E27FC236}">
                <a16:creationId xmlns:a16="http://schemas.microsoft.com/office/drawing/2014/main" id="{7862D48B-CDC0-2DA5-168E-3932D63C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60" y="488851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89833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9" name="Rectangle 2867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2BB09636-CCE0-11FB-4C05-6AE4188DF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791" b="-1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A8B5216-E2BA-8FF3-D1B2-0314EC78A660}"/>
              </a:ext>
            </a:extLst>
          </p:cNvPr>
          <p:cNvSpPr txBox="1">
            <a:spLocks/>
          </p:cNvSpPr>
          <p:nvPr/>
        </p:nvSpPr>
        <p:spPr>
          <a:xfrm>
            <a:off x="4196497" y="134911"/>
            <a:ext cx="7891229" cy="6641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长久的静默之后，彼得哽咽着问</a:t>
            </a:r>
            <a:r>
              <a:rPr lang="en-AU" altLang="zh-CN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:</a:t>
            </a:r>
            <a:r>
              <a:rPr lang="zh-CN" altLang="en-US" sz="4400" b="1" dirty="0">
                <a:solidFill>
                  <a:srgbClr val="0070C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“你往何处去，我主？”</a:t>
            </a:r>
            <a:endParaRPr lang="en-AU" altLang="zh-CN" sz="4400" b="1" dirty="0">
              <a:solidFill>
                <a:srgbClr val="0070C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彼得听见主悲伤而柔和的回答：</a:t>
            </a:r>
            <a:endParaRPr lang="en-AU" altLang="zh-CN" sz="4400" b="1" dirty="0">
              <a:solidFill>
                <a:prstClr val="black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4400" b="1" dirty="0">
                <a:solidFill>
                  <a:srgbClr val="00660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“因为你放弃了我的子民，我要上罗马去，让他们再钉我一次。”</a:t>
            </a: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 </a:t>
            </a:r>
            <a:endParaRPr kumimoji="0" lang="en-AU" altLang="zh-TW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uLnTx/>
              <a:uFillTx/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27535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>
            <a:extLst>
              <a:ext uri="{FF2B5EF4-FFF2-40B4-BE49-F238E27FC236}">
                <a16:creationId xmlns:a16="http://schemas.microsoft.com/office/drawing/2014/main" id="{2BB09636-CCE0-11FB-4C05-6AE4188DF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791" b="-1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A8B5216-E2BA-8FF3-D1B2-0314EC78A660}"/>
              </a:ext>
            </a:extLst>
          </p:cNvPr>
          <p:cNvSpPr txBox="1">
            <a:spLocks/>
          </p:cNvSpPr>
          <p:nvPr/>
        </p:nvSpPr>
        <p:spPr>
          <a:xfrm>
            <a:off x="4196497" y="134911"/>
            <a:ext cx="7891229" cy="6641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良久，彼得从地上起来，返身向罗马走去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</p:txBody>
      </p:sp>
    </p:spTree>
    <p:extLst>
      <p:ext uri="{BB962C8B-B14F-4D97-AF65-F5344CB8AC3E}">
        <p14:creationId xmlns:p14="http://schemas.microsoft.com/office/powerpoint/2010/main" val="380230239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679" name="Rectangle 28678">
            <a:extLst>
              <a:ext uri="{FF2B5EF4-FFF2-40B4-BE49-F238E27FC236}">
                <a16:creationId xmlns:a16="http://schemas.microsoft.com/office/drawing/2014/main" id="{E51BA4DF-2BD4-4EC2-B1DB-B27C8AC718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8674" name="Picture 2">
            <a:extLst>
              <a:ext uri="{FF2B5EF4-FFF2-40B4-BE49-F238E27FC236}">
                <a16:creationId xmlns:a16="http://schemas.microsoft.com/office/drawing/2014/main" id="{2BB09636-CCE0-11FB-4C05-6AE4188DFB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4" r="8791" b="-1"/>
          <a:stretch/>
        </p:blipFill>
        <p:spPr bwMode="auto">
          <a:xfrm>
            <a:off x="1" y="10"/>
            <a:ext cx="4196496" cy="685799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A8B5216-E2BA-8FF3-D1B2-0314EC78A660}"/>
              </a:ext>
            </a:extLst>
          </p:cNvPr>
          <p:cNvSpPr txBox="1">
            <a:spLocks/>
          </p:cNvSpPr>
          <p:nvPr/>
        </p:nvSpPr>
        <p:spPr>
          <a:xfrm>
            <a:off x="4196497" y="134911"/>
            <a:ext cx="7891229" cy="664102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良久，彼得从地上起来，返身向罗马走去</a:t>
            </a: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lang="zh-CN" altLang="en-US" sz="4400" b="1" dirty="0">
                <a:solidFill>
                  <a:prstClr val="black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彼得被杀前，深觉自己不配以和主一样的姿势去死，</a:t>
            </a:r>
            <a:r>
              <a:rPr lang="zh-CN" altLang="en-US" sz="4400" b="1" dirty="0">
                <a:solidFill>
                  <a:srgbClr val="0070C0"/>
                </a:solidFill>
                <a:effectLst>
                  <a:glow rad="63500">
                    <a:srgbClr val="FFC000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他选择了被倒钉在十字架上殉道。</a:t>
            </a:r>
            <a:endParaRPr lang="en-AU" altLang="zh-TW" sz="4400" b="1" dirty="0">
              <a:solidFill>
                <a:srgbClr val="0070C0"/>
              </a:solidFill>
              <a:effectLst>
                <a:glow rad="63500">
                  <a:srgbClr val="FFC000">
                    <a:satMod val="175000"/>
                    <a:alpha val="40000"/>
                  </a:srgbClr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73788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图示 3">
            <a:extLst>
              <a:ext uri="{FF2B5EF4-FFF2-40B4-BE49-F238E27FC236}">
                <a16:creationId xmlns:a16="http://schemas.microsoft.com/office/drawing/2014/main" id="{2C8ED93F-37E4-C3CB-629B-99EA528D6299}"/>
              </a:ext>
            </a:extLst>
          </p:cNvPr>
          <p:cNvGraphicFramePr/>
          <p:nvPr/>
        </p:nvGraphicFramePr>
        <p:xfrm>
          <a:off x="208679" y="296837"/>
          <a:ext cx="11839507" cy="5659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352408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彩色朦胧多边形幻灯片背景图片">
            <a:extLst>
              <a:ext uri="{FF2B5EF4-FFF2-40B4-BE49-F238E27FC236}">
                <a16:creationId xmlns:a16="http://schemas.microsoft.com/office/drawing/2014/main" id="{D2ABEB46-0713-4FCA-BD7D-89358E0D94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1">
            <a:extLst>
              <a:ext uri="{FF2B5EF4-FFF2-40B4-BE49-F238E27FC236}">
                <a16:creationId xmlns:a16="http://schemas.microsoft.com/office/drawing/2014/main" id="{98A8DB11-7341-46FD-8D81-CB61BE2E7D26}"/>
              </a:ext>
            </a:extLst>
          </p:cNvPr>
          <p:cNvSpPr txBox="1">
            <a:spLocks/>
          </p:cNvSpPr>
          <p:nvPr/>
        </p:nvSpPr>
        <p:spPr>
          <a:xfrm>
            <a:off x="3245476" y="782903"/>
            <a:ext cx="6007995" cy="2554488"/>
          </a:xfrm>
          <a:prstGeom prst="rect">
            <a:avLst/>
          </a:prstGeom>
          <a:noFill/>
          <a:ln w="19050">
            <a:solidFill>
              <a:srgbClr val="9999FF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ts val="8000"/>
              </a:lnSpc>
            </a:pPr>
            <a:r>
              <a:rPr lang="zh-CN" altLang="en-US" sz="9600" b="1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回应诗歌</a:t>
            </a:r>
            <a:br>
              <a:rPr lang="en-US" altLang="zh-CN" sz="9600" b="1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</a:br>
            <a:r>
              <a:rPr lang="en-US" altLang="zh-CN" sz="4400" b="1" dirty="0">
                <a:ln w="9525">
                  <a:solidFill>
                    <a:srgbClr val="532476"/>
                  </a:solidFill>
                  <a:prstDash val="solid"/>
                </a:ln>
                <a:solidFill>
                  <a:srgbClr val="532476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Response Song</a:t>
            </a:r>
            <a:endParaRPr lang="zh-CN" altLang="en-US" sz="4000" b="1" dirty="0">
              <a:ln w="9525">
                <a:solidFill>
                  <a:srgbClr val="532476"/>
                </a:solidFill>
                <a:prstDash val="solid"/>
              </a:ln>
              <a:solidFill>
                <a:srgbClr val="532476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94DF579D-392D-4D0B-B3AD-6D9E119A90B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79875"/>
            <a:ext cx="9144000" cy="1655762"/>
          </a:xfrm>
        </p:spPr>
        <p:txBody>
          <a:bodyPr>
            <a:normAutofit/>
          </a:bodyPr>
          <a:lstStyle/>
          <a:p>
            <a:pPr>
              <a:lnSpc>
                <a:spcPts val="5000"/>
              </a:lnSpc>
              <a:spcBef>
                <a:spcPts val="0"/>
              </a:spcBef>
            </a:pPr>
            <a:r>
              <a:rPr lang="en-US" altLang="zh-CN" sz="3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《</a:t>
            </a:r>
            <a:r>
              <a:rPr lang="zh-CN" altLang="en-US" sz="3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歌颂复活主</a:t>
            </a:r>
            <a:r>
              <a:rPr lang="en-US" altLang="zh-CN" sz="36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》</a:t>
            </a:r>
          </a:p>
        </p:txBody>
      </p:sp>
    </p:spTree>
    <p:extLst>
      <p:ext uri="{BB962C8B-B14F-4D97-AF65-F5344CB8AC3E}">
        <p14:creationId xmlns:p14="http://schemas.microsoft.com/office/powerpoint/2010/main" val="16867572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437DB9A-74C0-1007-16CA-0B45F72C52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歌頌復活主">
            <a:hlinkClick r:id="" action="ppaction://media"/>
            <a:extLst>
              <a:ext uri="{FF2B5EF4-FFF2-40B4-BE49-F238E27FC236}">
                <a16:creationId xmlns:a16="http://schemas.microsoft.com/office/drawing/2014/main" id="{866CC04C-183C-FBFC-B19C-32BD3EB18DA0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844"/>
          </a:xfrm>
        </p:spPr>
      </p:pic>
    </p:spTree>
    <p:extLst>
      <p:ext uri="{BB962C8B-B14F-4D97-AF65-F5344CB8AC3E}">
        <p14:creationId xmlns:p14="http://schemas.microsoft.com/office/powerpoint/2010/main" val="2139300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28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>
            <a:extLst>
              <a:ext uri="{FF2B5EF4-FFF2-40B4-BE49-F238E27FC236}">
                <a16:creationId xmlns:a16="http://schemas.microsoft.com/office/drawing/2014/main" id="{96E55395-8FD0-4957-9FFF-F0E075B08FBB}"/>
              </a:ext>
            </a:extLst>
          </p:cNvPr>
          <p:cNvSpPr txBox="1">
            <a:spLocks/>
          </p:cNvSpPr>
          <p:nvPr/>
        </p:nvSpPr>
        <p:spPr>
          <a:xfrm>
            <a:off x="0" y="-48619"/>
            <a:ext cx="12192000" cy="712270"/>
          </a:xfrm>
          <a:prstGeom prst="rect">
            <a:avLst/>
          </a:prstGeom>
          <a:solidFill>
            <a:srgbClr val="D9D9FF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CN" altLang="en-US" sz="4000" b="1" dirty="0">
                <a:solidFill>
                  <a:srgbClr val="C00000"/>
                </a:solidFill>
                <a:effectLst>
                  <a:glow rad="63500">
                    <a:srgbClr val="FFFBAF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思考与讨论</a:t>
            </a:r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B95CC926-8C03-44BF-B47B-F961BE0AE5E5}"/>
              </a:ext>
            </a:extLst>
          </p:cNvPr>
          <p:cNvSpPr txBox="1">
            <a:spLocks/>
          </p:cNvSpPr>
          <p:nvPr/>
        </p:nvSpPr>
        <p:spPr>
          <a:xfrm>
            <a:off x="104273" y="745712"/>
            <a:ext cx="11983453" cy="6030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你相信耶稣已经复活了吗？为什么？</a:t>
            </a:r>
            <a:endParaRPr lang="en-AU" altLang="zh-CN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耶稣受难与复活前后，彼得的生命经历了哪些转变？这给你带来怎样的触动和影响？</a:t>
            </a:r>
            <a:endParaRPr lang="en-AU" altLang="zh-CN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0" indent="0">
              <a:lnSpc>
                <a:spcPts val="5500"/>
              </a:lnSpc>
              <a:spcBef>
                <a:spcPts val="0"/>
              </a:spcBef>
              <a:buNone/>
            </a:pPr>
            <a:r>
              <a:rPr lang="en-AU" altLang="zh-CN" sz="4400" b="1" baseline="30000" dirty="0">
                <a:solidFill>
                  <a:srgbClr val="FF0000"/>
                </a:solidFill>
                <a:latin typeface="Times New Roman" panose="02020603050405020304" pitchFamily="18" charset="0"/>
                <a:ea typeface="华文楷体" panose="0201060004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请分享神藉着今天的信息特别对你说的话</a:t>
            </a:r>
            <a:r>
              <a:rPr lang="en-US" altLang="zh-CN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  <a:endParaRPr lang="en-AU" altLang="zh-CN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6949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B22F991-934D-B83A-945F-77CA3C88613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87726" cy="677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在一次复活节的时候，有一位主日学老师跟孩子们讲耶稣复活</a:t>
            </a:r>
            <a:r>
              <a:rPr lang="en-US" altLang="zh-CN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008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有一个小孩子就问他：</a:t>
            </a: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“老师啊，耶稣复活了，祂现在在哪里呢？”</a:t>
            </a: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C00000"/>
                </a:solidFill>
                <a:effectLst>
                  <a:glow rad="63500">
                    <a:srgbClr val="FFFEE1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“升到天上去了。”</a:t>
            </a:r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老师回答。</a:t>
            </a:r>
            <a:endParaRPr lang="en-AU" altLang="zh-CN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“那你有没有看见祂呢？”</a:t>
            </a:r>
            <a:r>
              <a:rPr lang="zh-CN" altLang="en-US" sz="4400" b="1" dirty="0">
                <a:solidFill>
                  <a:srgbClr val="00008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孩子又问。</a:t>
            </a:r>
            <a:endParaRPr lang="en-AU" altLang="zh-CN" sz="4400" b="1" dirty="0">
              <a:solidFill>
                <a:srgbClr val="000086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英文儿童主日学| UC 教会中文堂| University Chapel">
            <a:extLst>
              <a:ext uri="{FF2B5EF4-FFF2-40B4-BE49-F238E27FC236}">
                <a16:creationId xmlns:a16="http://schemas.microsoft.com/office/drawing/2014/main" id="{7862D48B-CDC0-2DA5-168E-3932D63C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60" y="488851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44887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B22F991-934D-B83A-945F-77CA3C88613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87726" cy="677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在一次复活节的时候，有一位主日学老师跟孩子们讲耶稣复活</a:t>
            </a:r>
            <a:r>
              <a:rPr lang="en-US" altLang="zh-CN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……</a:t>
            </a: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008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有一个小孩子就问他：</a:t>
            </a: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“老师啊，耶稣复活了，祂现在在哪里呢？”</a:t>
            </a: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C00000"/>
                </a:solidFill>
                <a:effectLst>
                  <a:glow rad="63500">
                    <a:srgbClr val="FFFEE1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“升到天上去了。”</a:t>
            </a:r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老师回答。</a:t>
            </a:r>
            <a:endParaRPr lang="en-AU" altLang="zh-CN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“那你有没有看见祂呢？”</a:t>
            </a:r>
            <a:r>
              <a:rPr lang="zh-CN" altLang="en-US" sz="4400" b="1" dirty="0">
                <a:solidFill>
                  <a:srgbClr val="00008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孩子又问。</a:t>
            </a:r>
            <a:endParaRPr lang="en-AU" altLang="zh-CN" sz="4400" b="1" dirty="0">
              <a:solidFill>
                <a:srgbClr val="000086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C00000"/>
                </a:solidFill>
                <a:effectLst>
                  <a:glow rad="63500">
                    <a:srgbClr val="FFFEE1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“没有。” </a:t>
            </a:r>
            <a:r>
              <a:rPr lang="zh-CN" altLang="en-US" sz="4400" b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老师说。</a:t>
            </a:r>
            <a:endParaRPr lang="en-AU" altLang="zh-CN" sz="4400" b="1" dirty="0">
              <a:solidFill>
                <a:schemeClr val="accent2">
                  <a:lumMod val="75000"/>
                </a:schemeClr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英文儿童主日学| UC 教会中文堂| University Chapel">
            <a:extLst>
              <a:ext uri="{FF2B5EF4-FFF2-40B4-BE49-F238E27FC236}">
                <a16:creationId xmlns:a16="http://schemas.microsoft.com/office/drawing/2014/main" id="{7862D48B-CDC0-2DA5-168E-3932D63C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60" y="488851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8312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B22F991-934D-B83A-945F-77CA3C88613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87726" cy="677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“没有，那你怎么知道祂是在天上呢？” </a:t>
            </a:r>
            <a:r>
              <a:rPr lang="zh-CN" altLang="en-US" sz="4400" b="1" dirty="0">
                <a:solidFill>
                  <a:srgbClr val="00008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孩子问。</a:t>
            </a:r>
            <a:endParaRPr lang="en-AU" altLang="zh-CN" sz="4400" b="1" dirty="0">
              <a:solidFill>
                <a:srgbClr val="000086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英文儿童主日学| UC 教会中文堂| University Chapel">
            <a:extLst>
              <a:ext uri="{FF2B5EF4-FFF2-40B4-BE49-F238E27FC236}">
                <a16:creationId xmlns:a16="http://schemas.microsoft.com/office/drawing/2014/main" id="{7862D48B-CDC0-2DA5-168E-3932D63C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60" y="488851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209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B22F991-934D-B83A-945F-77CA3C88613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87726" cy="677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“没有，那你怎么知道祂是在天上呢？” </a:t>
            </a:r>
            <a:r>
              <a:rPr lang="zh-CN" altLang="en-US" sz="4400" b="1" dirty="0">
                <a:solidFill>
                  <a:srgbClr val="00008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孩子问。</a:t>
            </a:r>
            <a:endParaRPr lang="en-AU" altLang="zh-CN" sz="4400" b="1" dirty="0">
              <a:solidFill>
                <a:srgbClr val="000086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老师被这孩子一问，一时就回答不出来了。不过他的脑子动得很快，就对孩子说：</a:t>
            </a:r>
            <a:endParaRPr lang="en-AU" altLang="zh-CN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英文儿童主日学| UC 教会中文堂| University Chapel">
            <a:extLst>
              <a:ext uri="{FF2B5EF4-FFF2-40B4-BE49-F238E27FC236}">
                <a16:creationId xmlns:a16="http://schemas.microsoft.com/office/drawing/2014/main" id="{7862D48B-CDC0-2DA5-168E-3932D63C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60" y="488851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6820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2">
            <a:extLst>
              <a:ext uri="{FF2B5EF4-FFF2-40B4-BE49-F238E27FC236}">
                <a16:creationId xmlns:a16="http://schemas.microsoft.com/office/drawing/2014/main" id="{3B22F991-934D-B83A-945F-77CA3C886139}"/>
              </a:ext>
            </a:extLst>
          </p:cNvPr>
          <p:cNvSpPr txBox="1">
            <a:spLocks/>
          </p:cNvSpPr>
          <p:nvPr/>
        </p:nvSpPr>
        <p:spPr>
          <a:xfrm>
            <a:off x="1" y="0"/>
            <a:ext cx="12087726" cy="67759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ts val="5500"/>
              </a:lnSpc>
              <a:spcBef>
                <a:spcPts val="0"/>
              </a:spcBef>
              <a:buFont typeface="Wingdings" panose="05000000000000000000" pitchFamily="2" charset="2"/>
              <a:buChar char="ü"/>
              <a:defRPr/>
            </a:pPr>
            <a:r>
              <a:rPr lang="zh-CN" altLang="en-US" sz="4400" b="1" dirty="0">
                <a:solidFill>
                  <a:srgbClr val="0070C0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“没有，那你怎么知道祂是在天上呢？” </a:t>
            </a:r>
            <a:r>
              <a:rPr lang="zh-CN" altLang="en-US" sz="4400" b="1" dirty="0">
                <a:solidFill>
                  <a:srgbClr val="000086"/>
                </a:solidFill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孩子问。</a:t>
            </a:r>
            <a:endParaRPr lang="en-AU" altLang="zh-CN" sz="4400" b="1" dirty="0">
              <a:solidFill>
                <a:srgbClr val="000086"/>
              </a:solidFill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4400" b="1" dirty="0"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老师被这孩子一问，一时就回答不出来了。不过他的脑子动得很快，就对孩子说：</a:t>
            </a:r>
            <a:endParaRPr lang="en-AU" altLang="zh-CN" sz="4400" b="1" dirty="0"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ts val="55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zh-CN" altLang="en-US" sz="4400" b="1" dirty="0">
                <a:solidFill>
                  <a:srgbClr val="C00000"/>
                </a:solidFill>
                <a:effectLst>
                  <a:glow rad="63500">
                    <a:srgbClr val="FFFEE1"/>
                  </a:glow>
                </a:effectLst>
                <a:latin typeface="Times New Roman" panose="02020603050405020304" pitchFamily="18" charset="0"/>
                <a:ea typeface="楷体" panose="02010609060101010101" pitchFamily="49" charset="-122"/>
                <a:cs typeface="Times New Roman" panose="02020603050405020304" pitchFamily="18" charset="0"/>
              </a:rPr>
              <a:t>“小朋友啊！我现在要问你一件事，你放学回家，你妈妈在家不在家，你怎么知道呢？”</a:t>
            </a:r>
            <a:endParaRPr lang="en-AU" altLang="zh-CN" sz="4400" b="1" dirty="0">
              <a:solidFill>
                <a:srgbClr val="C00000"/>
              </a:solidFill>
              <a:effectLst>
                <a:glow rad="63500">
                  <a:srgbClr val="FFFEE1"/>
                </a:glow>
              </a:effectLst>
              <a:latin typeface="Times New Roman" panose="02020603050405020304" pitchFamily="18" charset="0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4" name="Picture 2" descr="英文儿童主日学| UC 教会中文堂| University Chapel">
            <a:extLst>
              <a:ext uri="{FF2B5EF4-FFF2-40B4-BE49-F238E27FC236}">
                <a16:creationId xmlns:a16="http://schemas.microsoft.com/office/drawing/2014/main" id="{7862D48B-CDC0-2DA5-168E-3932D63C02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060" y="4888512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3719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93699</TotalTime>
  <Words>2294</Words>
  <Application>Microsoft Office PowerPoint</Application>
  <PresentationFormat>宽屏</PresentationFormat>
  <Paragraphs>151</Paragraphs>
  <Slides>46</Slides>
  <Notes>0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46</vt:i4>
      </vt:variant>
    </vt:vector>
  </HeadingPairs>
  <TitlesOfParts>
    <vt:vector size="55" baseType="lpstr">
      <vt:lpstr>等线</vt:lpstr>
      <vt:lpstr>等线 Light</vt:lpstr>
      <vt:lpstr>华文楷体</vt:lpstr>
      <vt:lpstr>楷体</vt:lpstr>
      <vt:lpstr>Arial</vt:lpstr>
      <vt:lpstr>Calibri</vt:lpstr>
      <vt:lpstr>Times New Roman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HU SONGEN</dc:creator>
  <cp:lastModifiedBy>PC</cp:lastModifiedBy>
  <cp:revision>2789</cp:revision>
  <dcterms:created xsi:type="dcterms:W3CDTF">2021-02-12T19:14:24Z</dcterms:created>
  <dcterms:modified xsi:type="dcterms:W3CDTF">2023-04-09T12:31:01Z</dcterms:modified>
</cp:coreProperties>
</file>