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sldIdLst>
    <p:sldId id="1324" r:id="rId4"/>
    <p:sldId id="260" r:id="rId5"/>
    <p:sldId id="257" r:id="rId6"/>
    <p:sldId id="1343" r:id="rId7"/>
    <p:sldId id="1328" r:id="rId8"/>
    <p:sldId id="1329" r:id="rId9"/>
    <p:sldId id="1344" r:id="rId10"/>
    <p:sldId id="1339" r:id="rId11"/>
    <p:sldId id="1308" r:id="rId12"/>
    <p:sldId id="1309" r:id="rId13"/>
    <p:sldId id="1310" r:id="rId14"/>
    <p:sldId id="1341" r:id="rId15"/>
    <p:sldId id="1342" r:id="rId16"/>
    <p:sldId id="1233" r:id="rId17"/>
    <p:sldId id="1234" r:id="rId18"/>
    <p:sldId id="1330" r:id="rId19"/>
    <p:sldId id="1334" r:id="rId20"/>
    <p:sldId id="1346" r:id="rId21"/>
    <p:sldId id="1320" r:id="rId22"/>
    <p:sldId id="1238" r:id="rId23"/>
    <p:sldId id="1332" r:id="rId24"/>
    <p:sldId id="1321" r:id="rId25"/>
    <p:sldId id="1327" r:id="rId26"/>
    <p:sldId id="526" r:id="rId27"/>
    <p:sldId id="1193" r:id="rId28"/>
    <p:sldId id="1338" r:id="rId29"/>
    <p:sldId id="131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170" autoAdjust="0"/>
  </p:normalViewPr>
  <p:slideViewPr>
    <p:cSldViewPr snapToGrid="0">
      <p:cViewPr>
        <p:scale>
          <a:sx n="50" d="100"/>
          <a:sy n="50" d="100"/>
        </p:scale>
        <p:origin x="-81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C897A-EA2D-4BB2-952E-DB75ED53EC05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1431BCB-4F73-41E2-8F4F-5AE66635359D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zh-TW" sz="4000" dirty="0">
              <a:solidFill>
                <a:srgbClr val="FFC000"/>
              </a:solidFill>
              <a:latin typeface="SimHei" panose="02010609060101010101" pitchFamily="49" charset="-122"/>
              <a:ea typeface="SimHei" panose="02010609060101010101" pitchFamily="49" charset="-122"/>
            </a:rPr>
            <a:t>脾气是否没有改变？</a:t>
          </a:r>
          <a:endParaRPr lang="en-US" sz="4000" dirty="0">
            <a:solidFill>
              <a:srgbClr val="FFC000"/>
            </a:solidFill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D91BAB6C-4CD1-4EE2-A35E-D9BCB24B2B85}" type="parTrans" cxnId="{A6D3D8D6-0AFF-4A3D-966A-EB6468062568}">
      <dgm:prSet/>
      <dgm:spPr/>
      <dgm:t>
        <a:bodyPr/>
        <a:lstStyle/>
        <a:p>
          <a:endParaRPr lang="en-US"/>
        </a:p>
      </dgm:t>
    </dgm:pt>
    <dgm:pt modelId="{E4848E98-8ACF-438D-9D3E-7C84408C4F3B}" type="sibTrans" cxnId="{A6D3D8D6-0AFF-4A3D-966A-EB6468062568}">
      <dgm:prSet/>
      <dgm:spPr/>
      <dgm:t>
        <a:bodyPr/>
        <a:lstStyle/>
        <a:p>
          <a:endParaRPr lang="en-US"/>
        </a:p>
      </dgm:t>
    </dgm:pt>
    <dgm:pt modelId="{BE27887E-9444-49EC-9AE8-D0789E76C96F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zh-TW" sz="4000" dirty="0">
              <a:latin typeface="SimHei" panose="02010609060101010101" pitchFamily="49" charset="-122"/>
              <a:ea typeface="SimHei" panose="02010609060101010101" pitchFamily="49" charset="-122"/>
            </a:rPr>
            <a:t>口舌、言语照旧辛辣锐利？</a:t>
          </a:r>
          <a:endParaRPr lang="en-US" sz="4000" dirty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54A320A8-8FFE-4AFA-B062-2F8303179EB1}" type="parTrans" cxnId="{3E3B1487-23CD-4B1A-8C8E-20396CEB350C}">
      <dgm:prSet/>
      <dgm:spPr/>
      <dgm:t>
        <a:bodyPr/>
        <a:lstStyle/>
        <a:p>
          <a:endParaRPr lang="en-US"/>
        </a:p>
      </dgm:t>
    </dgm:pt>
    <dgm:pt modelId="{5F5C8FF1-7638-4F69-B394-45F36747258D}" type="sibTrans" cxnId="{3E3B1487-23CD-4B1A-8C8E-20396CEB350C}">
      <dgm:prSet/>
      <dgm:spPr/>
      <dgm:t>
        <a:bodyPr/>
        <a:lstStyle/>
        <a:p>
          <a:endParaRPr lang="en-US"/>
        </a:p>
      </dgm:t>
    </dgm:pt>
    <dgm:pt modelId="{F9BDE877-6C6B-4510-BF32-C9C6E05F70BC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zh-TW" sz="40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rPr>
            <a:t>是否还是活在血气之中？</a:t>
          </a:r>
          <a:endParaRPr lang="en-US" sz="4000" dirty="0">
            <a:solidFill>
              <a:srgbClr val="FF0000"/>
            </a:solidFill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25CFF3AD-D78E-400B-81D4-99905BD7FEBA}" type="parTrans" cxnId="{A2F67D00-DFB2-4D21-A73A-A49556A04072}">
      <dgm:prSet/>
      <dgm:spPr/>
      <dgm:t>
        <a:bodyPr/>
        <a:lstStyle/>
        <a:p>
          <a:endParaRPr lang="en-US"/>
        </a:p>
      </dgm:t>
    </dgm:pt>
    <dgm:pt modelId="{A544EDFB-73F7-4B8B-9939-EE038E6A2381}" type="sibTrans" cxnId="{A2F67D00-DFB2-4D21-A73A-A49556A04072}">
      <dgm:prSet/>
      <dgm:spPr/>
      <dgm:t>
        <a:bodyPr/>
        <a:lstStyle/>
        <a:p>
          <a:endParaRPr lang="en-US"/>
        </a:p>
      </dgm:t>
    </dgm:pt>
    <dgm:pt modelId="{3EFA20E6-9D3A-42A7-AFDB-6F0FF692043B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zh-TW" sz="4000" dirty="0" smtClean="0">
              <a:latin typeface="SimHei" panose="02010609060101010101" pitchFamily="49" charset="-122"/>
              <a:ea typeface="SimHei" panose="02010609060101010101" pitchFamily="49" charset="-122"/>
            </a:rPr>
            <a:t>仍然</a:t>
          </a:r>
          <a:r>
            <a:rPr lang="zh-TW" altLang="en-US" sz="4000" dirty="0" smtClean="0">
              <a:latin typeface="SimHei" panose="02010609060101010101" pitchFamily="49" charset="-122"/>
              <a:ea typeface="SimHei" panose="02010609060101010101" pitchFamily="49" charset="-122"/>
            </a:rPr>
            <a:t>狂妄自大、</a:t>
          </a:r>
          <a:r>
            <a:rPr lang="zh-TW" sz="4000" dirty="0" smtClean="0">
              <a:latin typeface="SimHei" panose="02010609060101010101" pitchFamily="49" charset="-122"/>
              <a:ea typeface="SimHei" panose="02010609060101010101" pitchFamily="49" charset="-122"/>
            </a:rPr>
            <a:t>自</a:t>
          </a:r>
          <a:r>
            <a:rPr lang="zh-TW" sz="4000" dirty="0">
              <a:latin typeface="SimHei" panose="02010609060101010101" pitchFamily="49" charset="-122"/>
              <a:ea typeface="SimHei" panose="02010609060101010101" pitchFamily="49" charset="-122"/>
            </a:rPr>
            <a:t>以为是？</a:t>
          </a:r>
          <a:endParaRPr lang="en-US" sz="4000" dirty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6A493403-FD77-4A68-BD62-5E1F07666266}" type="parTrans" cxnId="{C39DC546-D612-4765-A291-6B914A30777C}">
      <dgm:prSet/>
      <dgm:spPr/>
      <dgm:t>
        <a:bodyPr/>
        <a:lstStyle/>
        <a:p>
          <a:endParaRPr lang="en-US"/>
        </a:p>
      </dgm:t>
    </dgm:pt>
    <dgm:pt modelId="{0B7CAFFC-9B43-4015-942A-FA2F22AF3E3E}" type="sibTrans" cxnId="{C39DC546-D612-4765-A291-6B914A30777C}">
      <dgm:prSet/>
      <dgm:spPr/>
      <dgm:t>
        <a:bodyPr/>
        <a:lstStyle/>
        <a:p>
          <a:endParaRPr lang="en-US"/>
        </a:p>
      </dgm:t>
    </dgm:pt>
    <dgm:pt modelId="{451359A1-A4D1-4A9C-9A67-6AA703F0A557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zh-TW" sz="3800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rPr>
            <a:t>与人争竞、绝不退</a:t>
          </a:r>
          <a:r>
            <a:rPr lang="zh-TW" sz="3800" dirty="0" smtClean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rPr>
            <a:t>让</a:t>
          </a:r>
          <a:r>
            <a:rPr lang="en-US" altLang="zh-TW" sz="3800" dirty="0" smtClean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rPr>
            <a:t>(</a:t>
          </a:r>
          <a:r>
            <a:rPr lang="zh-TW" altLang="en-US" sz="3800" dirty="0" smtClean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rPr>
            <a:t>守</a:t>
          </a:r>
          <a:r>
            <a:rPr lang="zh-TW" sz="3800" dirty="0" smtClean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rPr>
            <a:t>真理</a:t>
          </a:r>
          <a:r>
            <a:rPr lang="zh-TW" sz="3800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rPr>
            <a:t>？己意</a:t>
          </a:r>
          <a:r>
            <a:rPr lang="zh-TW" sz="3800" dirty="0" smtClean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rPr>
            <a:t>？</a:t>
          </a:r>
          <a:r>
            <a:rPr lang="en-US" altLang="zh-TW" sz="3800" dirty="0" smtClean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rPr>
            <a:t>)</a:t>
          </a:r>
          <a:endParaRPr lang="en-US" sz="3800" dirty="0">
            <a:solidFill>
              <a:srgbClr val="FFFF00"/>
            </a:solidFill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DA7EDFC3-B716-4E81-B425-3A7B43EB60A8}" type="parTrans" cxnId="{132D469F-4E6E-4C29-80F2-519AB98B6B6B}">
      <dgm:prSet/>
      <dgm:spPr/>
      <dgm:t>
        <a:bodyPr/>
        <a:lstStyle/>
        <a:p>
          <a:endParaRPr lang="en-US"/>
        </a:p>
      </dgm:t>
    </dgm:pt>
    <dgm:pt modelId="{BACC88D3-AC3A-4BFD-A099-4E6A6F030157}" type="sibTrans" cxnId="{132D469F-4E6E-4C29-80F2-519AB98B6B6B}">
      <dgm:prSet/>
      <dgm:spPr/>
      <dgm:t>
        <a:bodyPr/>
        <a:lstStyle/>
        <a:p>
          <a:endParaRPr lang="en-US"/>
        </a:p>
      </dgm:t>
    </dgm:pt>
    <dgm:pt modelId="{8B336EA9-3DA5-446D-A846-5BADEAB9DB29}" type="pres">
      <dgm:prSet presAssocID="{135C897A-EA2D-4BB2-952E-DB75ED53EC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AC05DD8-811E-4DA5-9594-C03AABB4462D}" type="pres">
      <dgm:prSet presAssocID="{135C897A-EA2D-4BB2-952E-DB75ED53EC05}" presName="dummyMaxCanvas" presStyleCnt="0">
        <dgm:presLayoutVars/>
      </dgm:prSet>
      <dgm:spPr/>
    </dgm:pt>
    <dgm:pt modelId="{5C6EC40D-958B-4D29-8ED3-E18028AB5B54}" type="pres">
      <dgm:prSet presAssocID="{135C897A-EA2D-4BB2-952E-DB75ED53EC0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1D9B92-6C94-40D9-9BA7-C2607FFD9CA3}" type="pres">
      <dgm:prSet presAssocID="{135C897A-EA2D-4BB2-952E-DB75ED53EC05}" presName="FiveNodes_2" presStyleLbl="node1" presStyleIdx="1" presStyleCnt="5" custLinFactNeighborX="-5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145421-C184-47EB-9158-37A0F34622DE}" type="pres">
      <dgm:prSet presAssocID="{135C897A-EA2D-4BB2-952E-DB75ED53EC05}" presName="FiveNodes_3" presStyleLbl="node1" presStyleIdx="2" presStyleCnt="5" custLinFactNeighborX="-8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2D7D2A-B810-4736-98B4-7ABADBB92C3D}" type="pres">
      <dgm:prSet presAssocID="{135C897A-EA2D-4BB2-952E-DB75ED53EC05}" presName="FiveNodes_4" presStyleLbl="node1" presStyleIdx="3" presStyleCnt="5" custScaleX="107136" custLinFactNeighborX="-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9A740A-4119-43E1-927C-2FFC7D3AEB32}" type="pres">
      <dgm:prSet presAssocID="{135C897A-EA2D-4BB2-952E-DB75ED53EC05}" presName="FiveNodes_5" presStyleLbl="node1" presStyleIdx="4" presStyleCnt="5" custScaleX="109898" custLinFactNeighborX="-2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435951-EF39-46DD-B235-E88AF0AAF740}" type="pres">
      <dgm:prSet presAssocID="{135C897A-EA2D-4BB2-952E-DB75ED53EC0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334D5A-B3DB-45B8-B38F-58B266F77C80}" type="pres">
      <dgm:prSet presAssocID="{135C897A-EA2D-4BB2-952E-DB75ED53EC0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CA7698-9F60-470F-A136-66FCBA8A981A}" type="pres">
      <dgm:prSet presAssocID="{135C897A-EA2D-4BB2-952E-DB75ED53EC0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ACDCE3-A063-4800-96B0-0E093886B1D5}" type="pres">
      <dgm:prSet presAssocID="{135C897A-EA2D-4BB2-952E-DB75ED53EC0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706562-A491-4482-B4DB-6B5A334ED72E}" type="pres">
      <dgm:prSet presAssocID="{135C897A-EA2D-4BB2-952E-DB75ED53EC0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71F63C-521F-4DD7-9069-DFC41DCF33A6}" type="pres">
      <dgm:prSet presAssocID="{135C897A-EA2D-4BB2-952E-DB75ED53EC0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52CFD6-E92E-4491-9831-8414E8F2EF48}" type="pres">
      <dgm:prSet presAssocID="{135C897A-EA2D-4BB2-952E-DB75ED53EC0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ECCF54-1225-442B-BAE3-863DE8CEEC67}" type="pres">
      <dgm:prSet presAssocID="{135C897A-EA2D-4BB2-952E-DB75ED53EC0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8D47FC-0A73-4E21-B56D-5AB3385B925E}" type="pres">
      <dgm:prSet presAssocID="{135C897A-EA2D-4BB2-952E-DB75ED53EC0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A756D29-78C2-4BBA-BCD7-3408A44D272C}" type="presOf" srcId="{F9BDE877-6C6B-4510-BF32-C9C6E05F70BC}" destId="{AB145421-C184-47EB-9158-37A0F34622DE}" srcOrd="0" destOrd="0" presId="urn:microsoft.com/office/officeart/2005/8/layout/vProcess5"/>
    <dgm:cxn modelId="{C4584959-71E4-477B-B15E-56E02E93B1B4}" type="presOf" srcId="{5F5C8FF1-7638-4F69-B394-45F36747258D}" destId="{5D334D5A-B3DB-45B8-B38F-58B266F77C80}" srcOrd="0" destOrd="0" presId="urn:microsoft.com/office/officeart/2005/8/layout/vProcess5"/>
    <dgm:cxn modelId="{78092E2E-13D3-4950-A06A-F2C887EA488A}" type="presOf" srcId="{BE27887E-9444-49EC-9AE8-D0789E76C96F}" destId="{9571F63C-521F-4DD7-9069-DFC41DCF33A6}" srcOrd="1" destOrd="0" presId="urn:microsoft.com/office/officeart/2005/8/layout/vProcess5"/>
    <dgm:cxn modelId="{132D469F-4E6E-4C29-80F2-519AB98B6B6B}" srcId="{135C897A-EA2D-4BB2-952E-DB75ED53EC05}" destId="{451359A1-A4D1-4A9C-9A67-6AA703F0A557}" srcOrd="4" destOrd="0" parTransId="{DA7EDFC3-B716-4E81-B425-3A7B43EB60A8}" sibTransId="{BACC88D3-AC3A-4BFD-A099-4E6A6F030157}"/>
    <dgm:cxn modelId="{3E3B1487-23CD-4B1A-8C8E-20396CEB350C}" srcId="{135C897A-EA2D-4BB2-952E-DB75ED53EC05}" destId="{BE27887E-9444-49EC-9AE8-D0789E76C96F}" srcOrd="1" destOrd="0" parTransId="{54A320A8-8FFE-4AFA-B062-2F8303179EB1}" sibTransId="{5F5C8FF1-7638-4F69-B394-45F36747258D}"/>
    <dgm:cxn modelId="{A9822AF6-D5DE-4FE8-89DE-429864E686FC}" type="presOf" srcId="{3EFA20E6-9D3A-42A7-AFDB-6F0FF692043B}" destId="{1E2D7D2A-B810-4736-98B4-7ABADBB92C3D}" srcOrd="0" destOrd="0" presId="urn:microsoft.com/office/officeart/2005/8/layout/vProcess5"/>
    <dgm:cxn modelId="{A6D3D8D6-0AFF-4A3D-966A-EB6468062568}" srcId="{135C897A-EA2D-4BB2-952E-DB75ED53EC05}" destId="{D1431BCB-4F73-41E2-8F4F-5AE66635359D}" srcOrd="0" destOrd="0" parTransId="{D91BAB6C-4CD1-4EE2-A35E-D9BCB24B2B85}" sibTransId="{E4848E98-8ACF-438D-9D3E-7C84408C4F3B}"/>
    <dgm:cxn modelId="{B115F9B1-C1C6-45DD-8B34-B491B9B59D1A}" type="presOf" srcId="{135C897A-EA2D-4BB2-952E-DB75ED53EC05}" destId="{8B336EA9-3DA5-446D-A846-5BADEAB9DB29}" srcOrd="0" destOrd="0" presId="urn:microsoft.com/office/officeart/2005/8/layout/vProcess5"/>
    <dgm:cxn modelId="{FBA98F39-145E-4AB9-95BE-D38B46A30C53}" type="presOf" srcId="{A544EDFB-73F7-4B8B-9939-EE038E6A2381}" destId="{24CA7698-9F60-470F-A136-66FCBA8A981A}" srcOrd="0" destOrd="0" presId="urn:microsoft.com/office/officeart/2005/8/layout/vProcess5"/>
    <dgm:cxn modelId="{5AEAB18E-13D9-492B-8AB1-95F83895A1CB}" type="presOf" srcId="{0B7CAFFC-9B43-4015-942A-FA2F22AF3E3E}" destId="{00ACDCE3-A063-4800-96B0-0E093886B1D5}" srcOrd="0" destOrd="0" presId="urn:microsoft.com/office/officeart/2005/8/layout/vProcess5"/>
    <dgm:cxn modelId="{B3A7FA8F-FA7F-46B9-8007-37CDAE515E2E}" type="presOf" srcId="{E4848E98-8ACF-438D-9D3E-7C84408C4F3B}" destId="{A5435951-EF39-46DD-B235-E88AF0AAF740}" srcOrd="0" destOrd="0" presId="urn:microsoft.com/office/officeart/2005/8/layout/vProcess5"/>
    <dgm:cxn modelId="{FDF0FBB4-3868-435C-BC14-A85B24C7670C}" type="presOf" srcId="{3EFA20E6-9D3A-42A7-AFDB-6F0FF692043B}" destId="{E3ECCF54-1225-442B-BAE3-863DE8CEEC67}" srcOrd="1" destOrd="0" presId="urn:microsoft.com/office/officeart/2005/8/layout/vProcess5"/>
    <dgm:cxn modelId="{A2F67D00-DFB2-4D21-A73A-A49556A04072}" srcId="{135C897A-EA2D-4BB2-952E-DB75ED53EC05}" destId="{F9BDE877-6C6B-4510-BF32-C9C6E05F70BC}" srcOrd="2" destOrd="0" parTransId="{25CFF3AD-D78E-400B-81D4-99905BD7FEBA}" sibTransId="{A544EDFB-73F7-4B8B-9939-EE038E6A2381}"/>
    <dgm:cxn modelId="{591061DB-9407-4C4B-85AE-DC5FB0D66BE0}" type="presOf" srcId="{D1431BCB-4F73-41E2-8F4F-5AE66635359D}" destId="{D8706562-A491-4482-B4DB-6B5A334ED72E}" srcOrd="1" destOrd="0" presId="urn:microsoft.com/office/officeart/2005/8/layout/vProcess5"/>
    <dgm:cxn modelId="{4DAD18C9-2818-4398-A59D-94C4190A8368}" type="presOf" srcId="{451359A1-A4D1-4A9C-9A67-6AA703F0A557}" destId="{F68D47FC-0A73-4E21-B56D-5AB3385B925E}" srcOrd="1" destOrd="0" presId="urn:microsoft.com/office/officeart/2005/8/layout/vProcess5"/>
    <dgm:cxn modelId="{C39DC546-D612-4765-A291-6B914A30777C}" srcId="{135C897A-EA2D-4BB2-952E-DB75ED53EC05}" destId="{3EFA20E6-9D3A-42A7-AFDB-6F0FF692043B}" srcOrd="3" destOrd="0" parTransId="{6A493403-FD77-4A68-BD62-5E1F07666266}" sibTransId="{0B7CAFFC-9B43-4015-942A-FA2F22AF3E3E}"/>
    <dgm:cxn modelId="{A8518C69-CF9F-4AA1-A76C-D8C9A6B2DBB1}" type="presOf" srcId="{451359A1-A4D1-4A9C-9A67-6AA703F0A557}" destId="{D99A740A-4119-43E1-927C-2FFC7D3AEB32}" srcOrd="0" destOrd="0" presId="urn:microsoft.com/office/officeart/2005/8/layout/vProcess5"/>
    <dgm:cxn modelId="{678769C3-4B14-43DB-948C-912BE0C8018D}" type="presOf" srcId="{D1431BCB-4F73-41E2-8F4F-5AE66635359D}" destId="{5C6EC40D-958B-4D29-8ED3-E18028AB5B54}" srcOrd="0" destOrd="0" presId="urn:microsoft.com/office/officeart/2005/8/layout/vProcess5"/>
    <dgm:cxn modelId="{7598F785-8B92-4C28-BC48-0B3C4F3B7F21}" type="presOf" srcId="{F9BDE877-6C6B-4510-BF32-C9C6E05F70BC}" destId="{6652CFD6-E92E-4491-9831-8414E8F2EF48}" srcOrd="1" destOrd="0" presId="urn:microsoft.com/office/officeart/2005/8/layout/vProcess5"/>
    <dgm:cxn modelId="{2C630B96-4AAB-4D51-A863-B7E97586A4CE}" type="presOf" srcId="{BE27887E-9444-49EC-9AE8-D0789E76C96F}" destId="{4F1D9B92-6C94-40D9-9BA7-C2607FFD9CA3}" srcOrd="0" destOrd="0" presId="urn:microsoft.com/office/officeart/2005/8/layout/vProcess5"/>
    <dgm:cxn modelId="{1F296C9A-AD75-42D2-9D25-97FCB0C0EDFF}" type="presParOf" srcId="{8B336EA9-3DA5-446D-A846-5BADEAB9DB29}" destId="{BAC05DD8-811E-4DA5-9594-C03AABB4462D}" srcOrd="0" destOrd="0" presId="urn:microsoft.com/office/officeart/2005/8/layout/vProcess5"/>
    <dgm:cxn modelId="{0B8716D3-B2C8-41A1-8772-7763F6D8A448}" type="presParOf" srcId="{8B336EA9-3DA5-446D-A846-5BADEAB9DB29}" destId="{5C6EC40D-958B-4D29-8ED3-E18028AB5B54}" srcOrd="1" destOrd="0" presId="urn:microsoft.com/office/officeart/2005/8/layout/vProcess5"/>
    <dgm:cxn modelId="{0C7A7FF6-2C90-4447-B1FD-6393936E22E5}" type="presParOf" srcId="{8B336EA9-3DA5-446D-A846-5BADEAB9DB29}" destId="{4F1D9B92-6C94-40D9-9BA7-C2607FFD9CA3}" srcOrd="2" destOrd="0" presId="urn:microsoft.com/office/officeart/2005/8/layout/vProcess5"/>
    <dgm:cxn modelId="{6653936C-8103-43C4-968C-AD81E49346DD}" type="presParOf" srcId="{8B336EA9-3DA5-446D-A846-5BADEAB9DB29}" destId="{AB145421-C184-47EB-9158-37A0F34622DE}" srcOrd="3" destOrd="0" presId="urn:microsoft.com/office/officeart/2005/8/layout/vProcess5"/>
    <dgm:cxn modelId="{A8C9859A-4840-46E6-A7DC-95694EB56BD1}" type="presParOf" srcId="{8B336EA9-3DA5-446D-A846-5BADEAB9DB29}" destId="{1E2D7D2A-B810-4736-98B4-7ABADBB92C3D}" srcOrd="4" destOrd="0" presId="urn:microsoft.com/office/officeart/2005/8/layout/vProcess5"/>
    <dgm:cxn modelId="{27572A9D-7F20-437B-A608-3D76D813D945}" type="presParOf" srcId="{8B336EA9-3DA5-446D-A846-5BADEAB9DB29}" destId="{D99A740A-4119-43E1-927C-2FFC7D3AEB32}" srcOrd="5" destOrd="0" presId="urn:microsoft.com/office/officeart/2005/8/layout/vProcess5"/>
    <dgm:cxn modelId="{E344E1A2-0630-4609-869B-3FC22B948EB9}" type="presParOf" srcId="{8B336EA9-3DA5-446D-A846-5BADEAB9DB29}" destId="{A5435951-EF39-46DD-B235-E88AF0AAF740}" srcOrd="6" destOrd="0" presId="urn:microsoft.com/office/officeart/2005/8/layout/vProcess5"/>
    <dgm:cxn modelId="{3CDF806B-BB08-4FBD-98EA-245788FC8833}" type="presParOf" srcId="{8B336EA9-3DA5-446D-A846-5BADEAB9DB29}" destId="{5D334D5A-B3DB-45B8-B38F-58B266F77C80}" srcOrd="7" destOrd="0" presId="urn:microsoft.com/office/officeart/2005/8/layout/vProcess5"/>
    <dgm:cxn modelId="{C3E3E6BF-6FA5-4A5F-B161-773ADD9F87FA}" type="presParOf" srcId="{8B336EA9-3DA5-446D-A846-5BADEAB9DB29}" destId="{24CA7698-9F60-470F-A136-66FCBA8A981A}" srcOrd="8" destOrd="0" presId="urn:microsoft.com/office/officeart/2005/8/layout/vProcess5"/>
    <dgm:cxn modelId="{08AC1EE2-6BC9-4965-BDF6-8DA26AB81105}" type="presParOf" srcId="{8B336EA9-3DA5-446D-A846-5BADEAB9DB29}" destId="{00ACDCE3-A063-4800-96B0-0E093886B1D5}" srcOrd="9" destOrd="0" presId="urn:microsoft.com/office/officeart/2005/8/layout/vProcess5"/>
    <dgm:cxn modelId="{E85E9379-0EDC-4CF4-B273-347A9E2B6EC2}" type="presParOf" srcId="{8B336EA9-3DA5-446D-A846-5BADEAB9DB29}" destId="{D8706562-A491-4482-B4DB-6B5A334ED72E}" srcOrd="10" destOrd="0" presId="urn:microsoft.com/office/officeart/2005/8/layout/vProcess5"/>
    <dgm:cxn modelId="{77453EAD-2B5F-4C01-830D-A88238D95C35}" type="presParOf" srcId="{8B336EA9-3DA5-446D-A846-5BADEAB9DB29}" destId="{9571F63C-521F-4DD7-9069-DFC41DCF33A6}" srcOrd="11" destOrd="0" presId="urn:microsoft.com/office/officeart/2005/8/layout/vProcess5"/>
    <dgm:cxn modelId="{4D3B32EB-912F-4C4C-BBBD-87AD1C63AE5E}" type="presParOf" srcId="{8B336EA9-3DA5-446D-A846-5BADEAB9DB29}" destId="{6652CFD6-E92E-4491-9831-8414E8F2EF48}" srcOrd="12" destOrd="0" presId="urn:microsoft.com/office/officeart/2005/8/layout/vProcess5"/>
    <dgm:cxn modelId="{B27381FB-31B1-428C-B44A-A61AAE5BC95E}" type="presParOf" srcId="{8B336EA9-3DA5-446D-A846-5BADEAB9DB29}" destId="{E3ECCF54-1225-442B-BAE3-863DE8CEEC67}" srcOrd="13" destOrd="0" presId="urn:microsoft.com/office/officeart/2005/8/layout/vProcess5"/>
    <dgm:cxn modelId="{64686998-6543-4980-892E-C7C43D2AF16B}" type="presParOf" srcId="{8B336EA9-3DA5-446D-A846-5BADEAB9DB29}" destId="{F68D47FC-0A73-4E21-B56D-5AB3385B925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6EC40D-958B-4D29-8ED3-E18028AB5B54}">
      <dsp:nvSpPr>
        <dsp:cNvPr id="0" name=""/>
        <dsp:cNvSpPr/>
      </dsp:nvSpPr>
      <dsp:spPr>
        <a:xfrm>
          <a:off x="-216347" y="0"/>
          <a:ext cx="8743085" cy="7547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>
              <a:solidFill>
                <a:srgbClr val="FFC000"/>
              </a:solidFill>
              <a:latin typeface="SimHei" panose="02010609060101010101" pitchFamily="49" charset="-122"/>
              <a:ea typeface="SimHei" panose="02010609060101010101" pitchFamily="49" charset="-122"/>
            </a:rPr>
            <a:t>脾气是否没有改变？</a:t>
          </a:r>
          <a:endParaRPr lang="en-US" sz="4000" kern="1200" dirty="0">
            <a:solidFill>
              <a:srgbClr val="FFC000"/>
            </a:solidFill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-216347" y="0"/>
        <a:ext cx="7884608" cy="754704"/>
      </dsp:txXfrm>
    </dsp:sp>
    <dsp:sp modelId="{4F1D9B92-6C94-40D9-9BA7-C2607FFD9CA3}">
      <dsp:nvSpPr>
        <dsp:cNvPr id="0" name=""/>
        <dsp:cNvSpPr/>
      </dsp:nvSpPr>
      <dsp:spPr>
        <a:xfrm>
          <a:off x="391780" y="859525"/>
          <a:ext cx="8743085" cy="7547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>
              <a:latin typeface="SimHei" panose="02010609060101010101" pitchFamily="49" charset="-122"/>
              <a:ea typeface="SimHei" panose="02010609060101010101" pitchFamily="49" charset="-122"/>
            </a:rPr>
            <a:t>口舌、言语照旧辛辣锐利？</a:t>
          </a:r>
          <a:endParaRPr lang="en-US" sz="4000" kern="1200" dirty="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391780" y="859525"/>
        <a:ext cx="7599634" cy="754704"/>
      </dsp:txXfrm>
    </dsp:sp>
    <dsp:sp modelId="{AB145421-C184-47EB-9158-37A0F34622DE}">
      <dsp:nvSpPr>
        <dsp:cNvPr id="0" name=""/>
        <dsp:cNvSpPr/>
      </dsp:nvSpPr>
      <dsp:spPr>
        <a:xfrm>
          <a:off x="1011099" y="1719050"/>
          <a:ext cx="8743085" cy="7547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rPr>
            <a:t>是否还是活在血气之中？</a:t>
          </a:r>
          <a:endParaRPr lang="en-US" sz="4000" kern="1200" dirty="0">
            <a:solidFill>
              <a:srgbClr val="FF0000"/>
            </a:solidFill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1011099" y="1719050"/>
        <a:ext cx="7599634" cy="754704"/>
      </dsp:txXfrm>
    </dsp:sp>
    <dsp:sp modelId="{1E2D7D2A-B810-4736-98B4-7ABADBB92C3D}">
      <dsp:nvSpPr>
        <dsp:cNvPr id="0" name=""/>
        <dsp:cNvSpPr/>
      </dsp:nvSpPr>
      <dsp:spPr>
        <a:xfrm>
          <a:off x="1427492" y="2578575"/>
          <a:ext cx="9366991" cy="7547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 smtClean="0">
              <a:latin typeface="SimHei" panose="02010609060101010101" pitchFamily="49" charset="-122"/>
              <a:ea typeface="SimHei" panose="02010609060101010101" pitchFamily="49" charset="-122"/>
            </a:rPr>
            <a:t>仍然</a:t>
          </a:r>
          <a:r>
            <a:rPr lang="zh-TW" altLang="en-US" sz="4000" kern="1200" dirty="0" smtClean="0">
              <a:latin typeface="SimHei" panose="02010609060101010101" pitchFamily="49" charset="-122"/>
              <a:ea typeface="SimHei" panose="02010609060101010101" pitchFamily="49" charset="-122"/>
            </a:rPr>
            <a:t>狂妄自大、</a:t>
          </a:r>
          <a:r>
            <a:rPr lang="zh-TW" sz="4000" kern="1200" dirty="0" smtClean="0">
              <a:latin typeface="SimHei" panose="02010609060101010101" pitchFamily="49" charset="-122"/>
              <a:ea typeface="SimHei" panose="02010609060101010101" pitchFamily="49" charset="-122"/>
            </a:rPr>
            <a:t>自</a:t>
          </a:r>
          <a:r>
            <a:rPr lang="zh-TW" sz="4000" kern="1200" dirty="0">
              <a:latin typeface="SimHei" panose="02010609060101010101" pitchFamily="49" charset="-122"/>
              <a:ea typeface="SimHei" panose="02010609060101010101" pitchFamily="49" charset="-122"/>
            </a:rPr>
            <a:t>以为是？</a:t>
          </a:r>
          <a:endParaRPr lang="en-US" sz="4000" kern="1200" dirty="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1427492" y="2578575"/>
        <a:ext cx="8141944" cy="754704"/>
      </dsp:txXfrm>
    </dsp:sp>
    <dsp:sp modelId="{D99A740A-4119-43E1-927C-2FFC7D3AEB32}">
      <dsp:nvSpPr>
        <dsp:cNvPr id="0" name=""/>
        <dsp:cNvSpPr/>
      </dsp:nvSpPr>
      <dsp:spPr>
        <a:xfrm>
          <a:off x="1940845" y="3438100"/>
          <a:ext cx="9608475" cy="7547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800" kern="1200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rPr>
            <a:t>与人争竞、绝不退</a:t>
          </a:r>
          <a:r>
            <a:rPr lang="zh-TW" sz="3800" kern="1200" dirty="0" smtClean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rPr>
            <a:t>让</a:t>
          </a:r>
          <a:r>
            <a:rPr lang="en-US" altLang="zh-TW" sz="3800" kern="1200" dirty="0" smtClean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rPr>
            <a:t>(</a:t>
          </a:r>
          <a:r>
            <a:rPr lang="zh-TW" altLang="en-US" sz="3800" kern="1200" dirty="0" smtClean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rPr>
            <a:t>守</a:t>
          </a:r>
          <a:r>
            <a:rPr lang="zh-TW" sz="3800" kern="1200" dirty="0" smtClean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rPr>
            <a:t>真理</a:t>
          </a:r>
          <a:r>
            <a:rPr lang="zh-TW" sz="3800" kern="1200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rPr>
            <a:t>？己意</a:t>
          </a:r>
          <a:r>
            <a:rPr lang="zh-TW" sz="3800" kern="1200" dirty="0" smtClean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rPr>
            <a:t>？</a:t>
          </a:r>
          <a:r>
            <a:rPr lang="en-US" altLang="zh-TW" sz="3800" kern="1200" dirty="0" smtClean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rPr>
            <a:t>)</a:t>
          </a:r>
          <a:endParaRPr lang="en-US" sz="3800" kern="1200" dirty="0">
            <a:solidFill>
              <a:srgbClr val="FFFF00"/>
            </a:solidFill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1940845" y="3438100"/>
        <a:ext cx="8351846" cy="754704"/>
      </dsp:txXfrm>
    </dsp:sp>
    <dsp:sp modelId="{A5435951-EF39-46DD-B235-E88AF0AAF740}">
      <dsp:nvSpPr>
        <dsp:cNvPr id="0" name=""/>
        <dsp:cNvSpPr/>
      </dsp:nvSpPr>
      <dsp:spPr>
        <a:xfrm>
          <a:off x="8036179" y="551353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8036179" y="551353"/>
        <a:ext cx="490558" cy="490558"/>
      </dsp:txXfrm>
    </dsp:sp>
    <dsp:sp modelId="{5D334D5A-B3DB-45B8-B38F-58B266F77C80}">
      <dsp:nvSpPr>
        <dsp:cNvPr id="0" name=""/>
        <dsp:cNvSpPr/>
      </dsp:nvSpPr>
      <dsp:spPr>
        <a:xfrm>
          <a:off x="8689072" y="1410878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8689072" y="1410878"/>
        <a:ext cx="490558" cy="490558"/>
      </dsp:txXfrm>
    </dsp:sp>
    <dsp:sp modelId="{24CA7698-9F60-470F-A136-66FCBA8A981A}">
      <dsp:nvSpPr>
        <dsp:cNvPr id="0" name=""/>
        <dsp:cNvSpPr/>
      </dsp:nvSpPr>
      <dsp:spPr>
        <a:xfrm>
          <a:off x="9341964" y="2257825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9341964" y="2257825"/>
        <a:ext cx="490558" cy="490558"/>
      </dsp:txXfrm>
    </dsp:sp>
    <dsp:sp modelId="{00ACDCE3-A063-4800-96B0-0E093886B1D5}">
      <dsp:nvSpPr>
        <dsp:cNvPr id="0" name=""/>
        <dsp:cNvSpPr/>
      </dsp:nvSpPr>
      <dsp:spPr>
        <a:xfrm>
          <a:off x="9994857" y="3125736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9994857" y="3125736"/>
        <a:ext cx="490558" cy="490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65E3F-DDD4-4A33-A236-4BD41020F80A}" type="datetimeFigureOut">
              <a:rPr lang="en-AU" smtClean="0"/>
              <a:pPr/>
              <a:t>23/04/2023</a:t>
            </a:fld>
            <a:endParaRPr lang="en-AU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AU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314DA-C309-4075-84AF-BC3A34A000E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017423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.fhl.net/new/read.php?id=29274&amp;VERSION=unv&amp;strongflag=-1&amp;TABFLAG=0&amp;ide=1&amp;m=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.fhl.net/new/read.php?id=29297&amp;VERSION=unv&amp;strongflag=-1&amp;TABFLAG=0&amp;ide=1&amp;m=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ible.fhl.net/new/read.php?id=29528&amp;VERSION=unv&amp;strongflag=-1&amp;TABFLAG=0&amp;ide=1&amp;m=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400" dirty="0"/>
              <a:t>如果您的人生到如今還在與神摔跤，尚未馴服。</a:t>
            </a:r>
            <a:endParaRPr lang="en-AU" altLang="zh-TW" sz="2400" dirty="0"/>
          </a:p>
          <a:p>
            <a:r>
              <a:rPr lang="zh-TW" altLang="en-US" sz="7200" dirty="0"/>
              <a:t>神有時藉著環境塑造我們。</a:t>
            </a:r>
            <a:endParaRPr lang="en-AU" altLang="zh-TW" sz="7200" dirty="0"/>
          </a:p>
          <a:p>
            <a:r>
              <a:rPr lang="zh-TW" altLang="en-US" sz="4800" dirty="0"/>
              <a:t>神關了一扇門，為要我們前往另一扇門。</a:t>
            </a:r>
            <a:endParaRPr lang="en-AU" altLang="zh-TW" sz="4800" dirty="0"/>
          </a:p>
          <a:p>
            <a:r>
              <a:rPr lang="zh-TW" altLang="en-US" sz="4800" dirty="0"/>
              <a:t>神藉著艱難、困苦，為要使我們進入新的疆界</a:t>
            </a:r>
            <a:r>
              <a:rPr lang="zh-TW" altLang="en-US" sz="2400" dirty="0"/>
              <a:t>。</a:t>
            </a:r>
            <a:endParaRPr lang="en-AU" altLang="zh-TW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F3395-FEAD-422B-96D0-B6B189813B2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3822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sz="1200" dirty="0">
                <a:solidFill>
                  <a:srgbClr val="C00000"/>
                </a:solidFill>
                <a:highlight>
                  <a:srgbClr val="FFFF00"/>
                </a:highligh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倘若我們的生活與言行沒有改變，</a:t>
            </a:r>
            <a:r>
              <a:rPr lang="zh-TW" altLang="en-US" sz="1200" dirty="0">
                <a:solidFill>
                  <a:srgbClr val="C00000"/>
                </a:solidFill>
                <a:highlight>
                  <a:srgbClr val="FFFF00"/>
                </a:highlight>
                <a:latin typeface="Adobe 黑体 Std R" panose="020B0400000000000000" pitchFamily="34" charset="-128"/>
                <a:ea typeface="Adobe 黑体 Std R" panose="020B0400000000000000" pitchFamily="34" charset="-128"/>
                <a:cs typeface="Arial"/>
              </a:rPr>
              <a:t>主的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Arial"/>
              </a:rPr>
              <a:t>生命又在哪裡呢？</a:t>
            </a:r>
            <a:endParaRPr kumimoji="0" lang="en-AU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Adobe 黑体 Std R" panose="020B0400000000000000" pitchFamily="34" charset="-128"/>
              <a:ea typeface="Adobe 黑体 Std R" panose="020B0400000000000000" pitchFamily="34" charset="-128"/>
              <a:cs typeface="Arial"/>
            </a:endParaRPr>
          </a:p>
          <a:p>
            <a:pPr algn="l"/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Arial"/>
                <a:hlinkClick r:id="rId3"/>
              </a:rPr>
              <a:t>弗 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Arial"/>
                <a:hlinkClick r:id="rId3"/>
              </a:rPr>
              <a:t>4:1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Arial"/>
              </a:rPr>
              <a:t> 我為主被囚的勸你們：既然蒙召，行事為人就當與蒙召的恩相稱。</a:t>
            </a:r>
            <a:endParaRPr lang="zh-TW" altLang="en-US" sz="1200" dirty="0">
              <a:solidFill>
                <a:srgbClr val="C00000"/>
              </a:solidFill>
              <a:highlight>
                <a:srgbClr val="FFFF00"/>
              </a:highlight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53B7D-63ED-4E9B-9909-E9EB4707C8F9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CE34D-CFF1-4FFE-815B-D050E7ED2DFD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0909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dirty="0" smtClean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3"/>
              </a:rPr>
              <a:t>弗 </a:t>
            </a:r>
            <a:r>
              <a:rPr lang="en-US" altLang="zh-TW" sz="1200" b="0" i="0" dirty="0" smtClean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3"/>
              </a:rPr>
              <a:t>4:24</a:t>
            </a:r>
            <a:r>
              <a:rPr lang="zh-TW" altLang="en-US" sz="1200" b="0" i="0" dirty="0" smtClean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 并且穿上新人；这新人是照着神的形像造的，有真理的仁义和圣洁。</a:t>
            </a:r>
            <a:endParaRPr lang="en-AU" altLang="zh-TW" sz="1200" b="0" i="0" dirty="0" smtClean="0">
              <a:effectLst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dirty="0" smtClean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4"/>
              </a:rPr>
              <a:t>西 </a:t>
            </a:r>
            <a:r>
              <a:rPr lang="en-US" altLang="zh-TW" sz="1200" b="0" i="0" dirty="0" smtClean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4"/>
              </a:rPr>
              <a:t>3:10</a:t>
            </a:r>
            <a:r>
              <a:rPr lang="zh-TW" altLang="en-US" sz="1200" b="0" i="0" dirty="0" smtClean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 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穿上了新人。这新人在知识上渐渐更新，正如造他主的形像。</a:t>
            </a:r>
            <a:endParaRPr lang="en-AU" altLang="zh-TW" sz="1200" b="0" i="0" kern="1200" dirty="0" smtClean="0"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314DA-C309-4075-84AF-BC3A34A000E3}" type="slidenum">
              <a:rPr lang="en-AU" smtClean="0"/>
              <a:pPr/>
              <a:t>26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621C115-36B7-E035-E219-AB9C70639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AU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623EDC98-F619-021D-A50C-1BA1591C6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AU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C2997423-5952-F939-3C35-C7341834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C4C3-E94E-48AD-AD1F-411491EFDCD0}" type="datetimeFigureOut">
              <a:rPr lang="en-AU" smtClean="0"/>
              <a:pPr/>
              <a:t>23/04/2023</a:t>
            </a:fld>
            <a:endParaRPr lang="en-AU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8601FFF4-8FB2-A37F-2547-8E55237A7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67A78C82-636B-049F-2770-23FB977C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601C-94F2-47E6-A94A-9BB1E0D3417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9974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282E779-B68F-7FEC-C4A4-9E09A0E97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AU"/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1561FB48-DF7F-A9EE-380E-808CCFD9A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AU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8E292E4D-3596-5814-E5C5-AFDEA080F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C4C3-E94E-48AD-AD1F-411491EFDCD0}" type="datetimeFigureOut">
              <a:rPr lang="en-AU" smtClean="0"/>
              <a:pPr/>
              <a:t>23/04/2023</a:t>
            </a:fld>
            <a:endParaRPr lang="en-AU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825EE09E-1D23-F78D-BF8A-B10032EE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88EF1B4B-F7CC-B772-6F96-BA26D8209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601C-94F2-47E6-A94A-9BB1E0D3417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30523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0CA6129B-92B8-A3AD-4013-03E31F7413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AU"/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C05E8797-D29C-7C86-B7BB-E7780781D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AU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7793D395-D71B-2F38-36D5-EC28C9F71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C4C3-E94E-48AD-AD1F-411491EFDCD0}" type="datetimeFigureOut">
              <a:rPr lang="en-AU" smtClean="0"/>
              <a:pPr/>
              <a:t>23/04/2023</a:t>
            </a:fld>
            <a:endParaRPr lang="en-AU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585E17F8-4DE8-1F91-5DCE-17D332508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59211CEC-2DB3-72B6-4E5F-9BE458FC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601C-94F2-47E6-A94A-9BB1E0D3417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997654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809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=""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7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2975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=""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697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=""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3456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5313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3074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660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F56D1B8-850C-9876-08DD-011A1D62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AU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0A9D2C1A-6B28-408B-3A50-C9CD9B17A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AU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C9ABE6C7-19B1-B2F8-688F-5B7EEDA93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C4C3-E94E-48AD-AD1F-411491EFDCD0}" type="datetimeFigureOut">
              <a:rPr lang="en-AU" smtClean="0"/>
              <a:pPr/>
              <a:t>23/04/2023</a:t>
            </a:fld>
            <a:endParaRPr lang="en-AU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D071D12D-B59E-F86A-4BCB-74AC3D56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16F41737-5B1F-65D8-4EEB-AF98B3FF0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601C-94F2-47E6-A94A-9BB1E0D3417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79176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0500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8014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4821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588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6769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2099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178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3397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299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232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133959E-DB6D-ACB4-738A-ECCBEDEE5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AU"/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49A6BE6A-F0CB-7117-22CD-C7C84D3A6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BBC7ED41-0780-C5EA-BFC0-F260D42D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C4C3-E94E-48AD-AD1F-411491EFDCD0}" type="datetimeFigureOut">
              <a:rPr lang="en-AU" smtClean="0"/>
              <a:pPr/>
              <a:t>23/04/2023</a:t>
            </a:fld>
            <a:endParaRPr lang="en-AU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FFB56668-3D0D-5302-674A-CD4612F12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97721964-B8A6-5625-48F6-E4DAB128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601C-94F2-47E6-A94A-9BB1E0D3417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201398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49147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6559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3113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5255800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4882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01203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94021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0553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2455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BA33-46C2-4250-A148-9FF348BC8253}" type="datetimeFigureOut">
              <a:rPr lang="zh-TW" altLang="en-US" smtClean="0"/>
              <a:pPr/>
              <a:t>2023/4/23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140A-1051-4498-8E3B-68900A7C158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954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98574BA-4BE5-471C-BA4B-DBE3496C8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AU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C232B18D-1583-160F-66B8-4C261977F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AU"/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A271C028-21F7-70F4-ECEE-1E4BAD85B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AU"/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5E0BED3E-3014-DC6A-EEC5-6E7FC5FBC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C4C3-E94E-48AD-AD1F-411491EFDCD0}" type="datetimeFigureOut">
              <a:rPr lang="en-AU" smtClean="0"/>
              <a:pPr/>
              <a:t>23/04/2023</a:t>
            </a:fld>
            <a:endParaRPr lang="en-AU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A9CD15B4-2F4D-3778-9D08-81735757C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901E3CB6-F5CB-53EF-8014-0C7FEEEC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601C-94F2-47E6-A94A-9BB1E0D3417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3585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6B99E09-DF4A-0001-0EEB-680E7437A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AU"/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DD1AA460-C6DF-1823-1E9F-45FCE2C22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9364FF60-31A6-75E2-A46F-4CE87BB8E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AU"/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A93FECF4-1E8E-4224-E748-194479D9E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37E26C13-52E4-544F-4B71-CD1B40F0F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AU"/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41235772-7972-DD85-6154-ACDDBBD51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C4C3-E94E-48AD-AD1F-411491EFDCD0}" type="datetimeFigureOut">
              <a:rPr lang="en-AU" smtClean="0"/>
              <a:pPr/>
              <a:t>23/04/2023</a:t>
            </a:fld>
            <a:endParaRPr lang="en-AU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B3368E3C-E56F-984A-7C7A-5D29B4F46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7537F43D-F61C-B529-5FDE-5F3C8736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601C-94F2-47E6-A94A-9BB1E0D3417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63025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25D1A59-7C5E-6858-6E8D-F856636F7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AU"/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A8399336-7DDA-1B6B-1DC4-D0B36A00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C4C3-E94E-48AD-AD1F-411491EFDCD0}" type="datetimeFigureOut">
              <a:rPr lang="en-AU" smtClean="0"/>
              <a:pPr/>
              <a:t>23/04/2023</a:t>
            </a:fld>
            <a:endParaRPr lang="en-AU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D11F8B87-1E0B-0A8E-8248-7D1A24E9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11F48378-1246-5C72-016C-0528DCB0A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601C-94F2-47E6-A94A-9BB1E0D3417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34479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D3A1BFB2-94B0-E596-F54E-AE769AA3E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C4C3-E94E-48AD-AD1F-411491EFDCD0}" type="datetimeFigureOut">
              <a:rPr lang="en-AU" smtClean="0"/>
              <a:pPr/>
              <a:t>23/04/2023</a:t>
            </a:fld>
            <a:endParaRPr lang="en-AU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B8AF5532-23A2-2996-B4E4-536BABA0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0D1E1357-3102-1EA5-F6C2-F2DB6F18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601C-94F2-47E6-A94A-9BB1E0D3417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72693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065D9FB-4AC2-7A8A-903E-B881FBDCE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AU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56119139-1AF8-BB05-BB9F-CFFB43E85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AU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70A04AB4-CF56-EB61-184A-3E1FA8D22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BAC0C968-23B4-CF07-95B7-83D35E941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C4C3-E94E-48AD-AD1F-411491EFDCD0}" type="datetimeFigureOut">
              <a:rPr lang="en-AU" smtClean="0"/>
              <a:pPr/>
              <a:t>23/04/2023</a:t>
            </a:fld>
            <a:endParaRPr lang="en-AU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54FA74D9-EC37-2362-D20E-646D4FAB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A69BADE4-5FAC-846E-2C5A-431FD68A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601C-94F2-47E6-A94A-9BB1E0D3417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96693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EBA50FF-0A8F-A6E5-768A-E82DF94EF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AU"/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A16160B1-FC7F-1E76-9A5B-B5D7CE916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F05318E5-5E0B-6743-2144-25C6779F1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FFC0B1B6-7670-8067-4274-7FEDB7EF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C4C3-E94E-48AD-AD1F-411491EFDCD0}" type="datetimeFigureOut">
              <a:rPr lang="en-AU" smtClean="0"/>
              <a:pPr/>
              <a:t>23/04/2023</a:t>
            </a:fld>
            <a:endParaRPr lang="en-AU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6101A8F2-E6EC-FABA-A89C-DFC53070D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A522AFE7-F69C-12C9-5604-282231761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601C-94F2-47E6-A94A-9BB1E0D3417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70639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E424F0C1-37B2-AE2E-B280-FD3952BD1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AU"/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4C6D16BD-15FF-A907-DE71-A50F5AA47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AU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5441A1B9-3F46-45E2-E1CE-ED7FEAF2E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BC4C3-E94E-48AD-AD1F-411491EFDCD0}" type="datetimeFigureOut">
              <a:rPr lang="en-AU" smtClean="0"/>
              <a:pPr/>
              <a:t>23/04/2023</a:t>
            </a:fld>
            <a:endParaRPr lang="en-AU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7E8E47D4-7E77-16FE-5035-189AD529C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7AFF080C-32AF-A57E-7344-832ECD0C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6601C-94F2-47E6-A94A-9BB1E0D3417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44295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pPr/>
              <a:t>4/23/2023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414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956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e.fhl.net/new/read.php?id=29520&amp;VERSION=unv&amp;strongflag=-1&amp;TABFLAG=0&amp;ide=1&amp;m=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e.fhl.net/new/read.php?id=28945&amp;VERSION=unv&amp;strongflag=-1&amp;TABFLAG=0&amp;ide=1&amp;m=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.fhl.net/new/read.php?id=28895&amp;VERSION=unv&amp;strongflag=-1&amp;TABFLAG=0&amp;ide=1&amp;m=" TargetMode="External"/><Relationship Id="rId2" Type="http://schemas.openxmlformats.org/officeDocument/2006/relationships/hyperlink" Target="https://bible.fhl.net/new/read.php?id=28073&amp;VERSION=unv&amp;strongflag=-1&amp;TABFLAG=0&amp;ide=1&amp;m=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ble.fhl.net/new/read.php?id=29297&amp;VERSION=unv&amp;strongflag=-1&amp;TABFLAG=0&amp;ide=1&amp;m=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.fhl.net/new/read.php?id=29302&amp;VERSION=unv&amp;strongflag=-1&amp;TABFLAG=0&amp;ide=1&amp;m=" TargetMode="External"/><Relationship Id="rId2" Type="http://schemas.openxmlformats.org/officeDocument/2006/relationships/hyperlink" Target="https://bible.fhl.net/new/read.php?id=29549&amp;VERSION=unv&amp;strongflag=-1&amp;TABFLAG=0&amp;ide=1&amp;m=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.fhl.net/new/read.php?id=26666&amp;VERSION=unv&amp;strongflag=-1&amp;TABFLAG=0&amp;ide=1&amp;m=" TargetMode="External"/><Relationship Id="rId2" Type="http://schemas.openxmlformats.org/officeDocument/2006/relationships/hyperlink" Target="https://bible.fhl.net/new/read.php?id=26665&amp;VERSION=unv&amp;strongflag=-1&amp;TABFLAG=0&amp;ide=1&amp;m=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.fhl.net/new/read.php?id=24049&amp;VERSION=unv&amp;strongflag=-1&amp;TABFLAG=0&amp;ide=1&amp;m=" TargetMode="External"/><Relationship Id="rId2" Type="http://schemas.openxmlformats.org/officeDocument/2006/relationships/hyperlink" Target="https://bible.fhl.net/new/read.php?id=29396&amp;VERSION=unv&amp;strongflag=-1&amp;TABFLAG=0&amp;ide=1&amp;m=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.fhl.net/new/read.php?id=28248&amp;VERSION=unv&amp;strongflag=-1&amp;TABFLAG=0&amp;ide=1&amp;m=" TargetMode="External"/><Relationship Id="rId2" Type="http://schemas.openxmlformats.org/officeDocument/2006/relationships/hyperlink" Target="https://bible.fhl.net/new/read.php?id=29929&amp;VERSION=unv&amp;strongflag=-1&amp;TABFLAG=0&amp;ide=1&amp;m=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ble.fhl.net/new/read.php?id=29528&amp;VERSION=unv&amp;strongflag=-1&amp;TABFLAG=0&amp;ide=1&amp;m=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bible.fhl.net/new/read.php?id=30392&amp;VERSION=unv&amp;strongflag=-1&amp;TABFLAG=0&amp;ide=1&amp;m=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.fhl.net/new/read.php?id=28075&amp;VERSION=unv&amp;strongflag=-1&amp;TABFLAG=0&amp;ide=1&amp;m=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.fhl.net/new/read.php?id=30401&amp;VERSION=unv&amp;strongflag=-1&amp;TABFLAG=0&amp;ide=1&amp;m=" TargetMode="External"/><Relationship Id="rId2" Type="http://schemas.openxmlformats.org/officeDocument/2006/relationships/hyperlink" Target="https://bible.fhl.net/new/read.php?id=27960&amp;VERSION=unv&amp;strongflag=-1&amp;TABFLAG=0&amp;ide=1&amp;m=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bible.fhl.net/new/read.php?id=28895&amp;VERSION=unv&amp;strongflag=-1&amp;TABFLAG=0&amp;ide=1&amp;m=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6CCA5F87-1D1E-45CB-8D83-FC7EEFAD99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lant growing in a concrete crack">
            <a:extLst>
              <a:ext uri="{FF2B5EF4-FFF2-40B4-BE49-F238E27FC236}">
                <a16:creationId xmlns="" xmlns:a16="http://schemas.microsoft.com/office/drawing/2014/main" id="{3930567E-9F5D-A40E-9289-A14D94DA2A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6548" t="9091" r="675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CCFC2C6-6238-4A2F-93DE-2ADF74AF63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標題 3">
            <a:extLst>
              <a:ext uri="{FF2B5EF4-FFF2-40B4-BE49-F238E27FC236}">
                <a16:creationId xmlns="" xmlns:a16="http://schemas.microsoft.com/office/drawing/2014/main" id="{E3255BC6-DD29-A04F-607C-5B3870225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zh-TW" altLang="en-US" sz="6600" b="1" dirty="0">
                <a:latin typeface="SimHei" panose="02010609060101010101" pitchFamily="49" charset="-122"/>
                <a:ea typeface="SimHei" panose="02010609060101010101" pitchFamily="49" charset="-122"/>
              </a:rPr>
              <a:t>新造的人</a:t>
            </a:r>
            <a:endParaRPr lang="en-AU" sz="6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="" xmlns:a16="http://schemas.microsoft.com/office/drawing/2014/main" id="{68EC3EC5-AC83-B744-3452-22824814F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林永基傳道</a:t>
            </a:r>
            <a:endParaRPr lang="en-AU" altLang="zh-TW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US" altLang="zh-TW" sz="32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23/4/2023</a:t>
            </a:r>
            <a:endParaRPr lang="en-AU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3589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=""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=""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=""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=""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標題 3">
            <a:extLst>
              <a:ext uri="{FF2B5EF4-FFF2-40B4-BE49-F238E27FC236}">
                <a16:creationId xmlns="" xmlns:a16="http://schemas.microsoft.com/office/drawing/2014/main" id="{F72F326E-BA75-1235-BC41-7DBD5135E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altLang="zh-TW" sz="5400" b="1" dirty="0" smtClean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3.</a:t>
            </a:r>
            <a:r>
              <a:rPr lang="zh-TW" altLang="en-US" sz="54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让基督在我里面掌权</a:t>
            </a:r>
            <a:r>
              <a:rPr lang="en-US" altLang="zh-TW" sz="54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54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生命的主</a:t>
            </a:r>
            <a:r>
              <a:rPr lang="en-US" altLang="zh-TW" sz="54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en-AU" sz="5400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="" xmlns:a16="http://schemas.microsoft.com/office/drawing/2014/main" id="{1308D157-0AC5-FE16-C04B-41E58C348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604" y="2177170"/>
            <a:ext cx="10840567" cy="452843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40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身体的主：</a:t>
            </a:r>
            <a:r>
              <a:rPr lang="zh-TW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不再做罪的奴仆</a:t>
            </a:r>
            <a:endParaRPr lang="en-AU" altLang="zh-TW" sz="4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TW" altLang="en-US" sz="40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心思意念的主：</a:t>
            </a:r>
            <a:endParaRPr lang="en-AU" altLang="zh-TW" sz="4000" b="1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1">
              <a:lnSpc>
                <a:spcPct val="100000"/>
              </a:lnSpc>
              <a:buFont typeface="SimHei" panose="02010609060101010101" pitchFamily="49" charset="-122"/>
              <a:buChar char="-"/>
            </a:pPr>
            <a:r>
              <a:rPr lang="zh-TW" altLang="en-US" sz="36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你们当以基督耶稣的心为心</a:t>
            </a:r>
            <a:endParaRPr lang="en-AU" altLang="zh-TW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1">
              <a:lnSpc>
                <a:spcPct val="100000"/>
              </a:lnSpc>
              <a:buFont typeface="SimHei" panose="02010609060101010101" pitchFamily="49" charset="-122"/>
              <a:buChar char="-"/>
            </a:pPr>
            <a:r>
              <a:rPr lang="zh-TW" altLang="en-US" sz="36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2"/>
              </a:rPr>
              <a:t>西 </a:t>
            </a:r>
            <a:r>
              <a:rPr lang="en-US" altLang="zh-TW" sz="36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2"/>
              </a:rPr>
              <a:t>3:2</a:t>
            </a:r>
            <a:r>
              <a:rPr lang="zh-TW" altLang="en-US" sz="36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 你们要思念上面的事，不要思念地上的事。</a:t>
            </a:r>
            <a:endParaRPr lang="en-AU" altLang="zh-TW" sz="3600" b="0" i="0" dirty="0">
              <a:effectLst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TW" altLang="en-US" sz="40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言语行为的主</a:t>
            </a:r>
            <a:endParaRPr lang="en-AU" altLang="zh-TW" sz="4000" b="1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TW" altLang="en-US" sz="4000" b="1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生命的</a:t>
            </a:r>
            <a:r>
              <a:rPr lang="zh-TW" altLang="en-US" sz="40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主</a:t>
            </a:r>
            <a:endParaRPr lang="en-AU" altLang="zh-TW" b="1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25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20F80A1-EC3A-6D55-E8A9-E1E2AAAD5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7007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生命的更新</a:t>
            </a:r>
            <a:r>
              <a:rPr lang="en-US" altLang="zh-TW" sz="5400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–</a:t>
            </a:r>
            <a:r>
              <a:rPr lang="zh-TW" altLang="en-US" sz="5400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恢复主造我们的样式</a:t>
            </a:r>
            <a:endParaRPr lang="en-AU" sz="5400" b="1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6616E6D7-6FCB-E8C6-D552-74E551509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6298" y="1633728"/>
            <a:ext cx="4124093" cy="474530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以爱取代愤怒</a:t>
            </a:r>
            <a:endParaRPr lang="en-AU" altLang="zh-TW" sz="4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TW" altLang="en-US" sz="40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饶恕取代仇恨</a:t>
            </a:r>
            <a:endParaRPr lang="en-AU" altLang="zh-TW" sz="4000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TW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谦卑取代骄傲</a:t>
            </a:r>
            <a:endParaRPr lang="en-AU" altLang="zh-TW" sz="4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TW" altLang="en-US" sz="40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柔和取代暴燥</a:t>
            </a:r>
            <a:endParaRPr lang="en-AU" altLang="zh-TW" sz="4000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TW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忍耐取代责备</a:t>
            </a:r>
            <a:endParaRPr lang="en-AU" altLang="zh-TW" sz="4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TW" altLang="en-US" sz="40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节制取代易怒</a:t>
            </a:r>
            <a:endParaRPr lang="en-AU" altLang="zh-TW" sz="4000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AU" altLang="zh-TW" sz="4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DEBF477A-D3A7-E621-A65D-6E96C7CC1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1727" y="1633728"/>
            <a:ext cx="5622073" cy="471830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40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包容取代不满</a:t>
            </a:r>
            <a:endParaRPr lang="en-AU" altLang="zh-TW" sz="4000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TW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言语委婉取代尖酸刻薄</a:t>
            </a:r>
            <a:endParaRPr lang="en-AU" altLang="zh-TW" sz="4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TW" altLang="en-US" sz="40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个性、性情因主掌权而改变更新</a:t>
            </a:r>
            <a:endParaRPr lang="en-AU" altLang="zh-TW" sz="4000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TW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让主的荣美从我身上彰显出来</a:t>
            </a:r>
            <a:endParaRPr lang="en-AU" altLang="zh-TW" sz="4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11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3144" y="669933"/>
            <a:ext cx="5246914" cy="1325563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zh-TW" altLang="en-US" b="1" dirty="0" smtClean="0"/>
              <a:t>我开车 </a:t>
            </a:r>
            <a:r>
              <a:rPr lang="en-US" altLang="zh-TW" b="1" dirty="0" smtClean="0"/>
              <a:t>– </a:t>
            </a:r>
            <a:r>
              <a:rPr lang="zh-CN" altLang="en-US" b="1" dirty="0" smtClean="0"/>
              <a:t>我</a:t>
            </a:r>
            <a:r>
              <a:rPr lang="zh-TW" altLang="en-US" b="1" dirty="0" smtClean="0"/>
              <a:t>掌权</a:t>
            </a:r>
            <a:r>
              <a:rPr lang="en-US" altLang="zh-TW" b="1" dirty="0" smtClean="0"/>
              <a:t>!</a:t>
            </a:r>
            <a:endParaRPr lang="zh-TW" altLang="en-US" b="1" dirty="0"/>
          </a:p>
        </p:txBody>
      </p:sp>
      <p:pic>
        <p:nvPicPr>
          <p:cNvPr id="6" name="內容版面配置區 5" descr="副駕閉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3141" y="2285999"/>
            <a:ext cx="5282758" cy="3515435"/>
          </a:xfrm>
        </p:spPr>
      </p:pic>
      <p:pic>
        <p:nvPicPr>
          <p:cNvPr id="15" name="內容版面配置區 5" descr="副駕閉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57260" y="2296884"/>
            <a:ext cx="5282758" cy="3515435"/>
          </a:xfr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3428" y="3393395"/>
            <a:ext cx="6588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標題 1"/>
          <p:cNvSpPr txBox="1">
            <a:spLocks/>
          </p:cNvSpPr>
          <p:nvPr/>
        </p:nvSpPr>
        <p:spPr>
          <a:xfrm>
            <a:off x="6291944" y="637271"/>
            <a:ext cx="5312228" cy="13255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b="1" dirty="0" smtClean="0">
                <a:latin typeface="+mj-lt"/>
                <a:ea typeface="+mj-ea"/>
                <a:cs typeface="+mj-cs"/>
              </a:rPr>
              <a:t>耶稣</a:t>
            </a:r>
            <a:r>
              <a:rPr lang="en-US" altLang="zh-TW" sz="4400" b="1" dirty="0" smtClean="0">
                <a:latin typeface="+mj-lt"/>
                <a:ea typeface="+mj-ea"/>
                <a:cs typeface="+mj-cs"/>
              </a:rPr>
              <a:t>!</a:t>
            </a:r>
            <a:r>
              <a:rPr lang="zh-TW" altLang="en-US" sz="4400" b="1" dirty="0" smtClean="0">
                <a:latin typeface="+mj-lt"/>
                <a:ea typeface="+mj-ea"/>
                <a:cs typeface="+mj-cs"/>
              </a:rPr>
              <a:t> 您</a:t>
            </a:r>
            <a:r>
              <a:rPr lang="zh-CN" altLang="en-US" sz="4400" b="1" dirty="0" smtClean="0">
                <a:latin typeface="+mj-lt"/>
                <a:ea typeface="+mj-ea"/>
                <a:cs typeface="+mj-cs"/>
              </a:rPr>
              <a:t>坐后面就好</a:t>
            </a:r>
            <a:r>
              <a:rPr lang="en-US" altLang="zh-CN" sz="4400" b="1" dirty="0" smtClean="0">
                <a:latin typeface="+mj-lt"/>
                <a:ea typeface="+mj-ea"/>
                <a:cs typeface="+mj-cs"/>
              </a:rPr>
              <a:t>!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829" y="365125"/>
            <a:ext cx="11789228" cy="1325563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 smtClean="0">
                <a:ea typeface="SimHei"/>
              </a:rPr>
              <a:t>基督在我里面掌权</a:t>
            </a:r>
            <a:r>
              <a:rPr lang="en-US" altLang="zh-TW" sz="4800" b="1" dirty="0" smtClean="0">
                <a:ea typeface="SimHei"/>
              </a:rPr>
              <a:t>–</a:t>
            </a:r>
            <a:r>
              <a:rPr lang="zh-CN" altLang="en-US" sz="4800" b="1" dirty="0" smtClean="0">
                <a:ea typeface="SimHei"/>
              </a:rPr>
              <a:t> 将我的驾驶权交付耶稣</a:t>
            </a:r>
            <a:endParaRPr lang="zh-TW" altLang="en-US" sz="4800" b="1" dirty="0"/>
          </a:p>
        </p:txBody>
      </p:sp>
      <p:pic>
        <p:nvPicPr>
          <p:cNvPr id="6" name="內容版面配置區 5" descr="副駕閉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0229" y="2285999"/>
            <a:ext cx="5282758" cy="3515435"/>
          </a:xfrm>
        </p:spPr>
      </p:pic>
      <p:pic>
        <p:nvPicPr>
          <p:cNvPr id="8" name="內容版面配置區 7" descr="Jesus take the whee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16034" y="2286000"/>
            <a:ext cx="5190166" cy="3517147"/>
          </a:xfr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399" y="2678116"/>
            <a:ext cx="443821" cy="68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B5B0058-AF13-4859-B429-4EDDE2A26F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DD5CC99-DA92-48CC-B836-814BC4FB2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9234" y="2073715"/>
            <a:ext cx="6935759" cy="2993042"/>
          </a:xfrm>
        </p:spPr>
        <p:txBody>
          <a:bodyPr anchor="ctr">
            <a:normAutofit/>
          </a:bodyPr>
          <a:lstStyle/>
          <a:p>
            <a:r>
              <a:rPr lang="zh-TW" altLang="en-US" sz="88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人生最大的</a:t>
            </a:r>
            <a:r>
              <a:rPr lang="en-AU" altLang="zh-TW" sz="88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AU" altLang="zh-TW" sz="88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88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功课是什么？</a:t>
            </a:r>
            <a:endParaRPr lang="en-AU" sz="88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0035C7D0-D3C2-4B7C-8123-E8C0630A6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8233" y="1369077"/>
            <a:ext cx="6568069" cy="2201159"/>
          </a:xfrm>
        </p:spPr>
        <p:txBody>
          <a:bodyPr>
            <a:normAutofit/>
          </a:bodyPr>
          <a:lstStyle/>
          <a:p>
            <a:endParaRPr lang="en-AU" sz="2000" dirty="0">
              <a:solidFill>
                <a:schemeClr val="bg1"/>
              </a:solidFill>
            </a:endParaRPr>
          </a:p>
          <a:p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1BD432D-FAB3-4B5D-BF27-4DA7C75B32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E6D6B450-4278-45B8-88C7-C061710E3C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74234A4C-A256-4139-A5F4-27078F0D67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121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D278ADA9-6383-4BDD-80D2-8899A40268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84B7147-B0F6-40ED-B5A2-FF72BC8198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36D2DE0-0628-4A9A-A59D-7BA8B5EB30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8E405C9-94BE-41DA-928C-DEC9A8550E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="" xmlns:a16="http://schemas.microsoft.com/office/drawing/2014/main" id="{65FF2DFD-E43D-42BF-925B-F1572CB80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9423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TW" altLang="en-US" sz="7200" b="1" kern="1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内里的生命</a:t>
            </a:r>
            <a:r>
              <a:rPr lang="en-AU" altLang="zh-TW" sz="7200" b="1" kern="1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AU" altLang="zh-TW" sz="7200" b="1" kern="1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7200" b="1" kern="1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被主掌管</a:t>
            </a:r>
            <a:endParaRPr lang="en-US" sz="7200" b="1" kern="12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="" xmlns:a16="http://schemas.microsoft.com/office/drawing/2014/main" id="{D2091A72-D5BB-42AC-8FD3-F7747D9086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6ED12BFC-A737-46AF-8411-481112D54B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015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9A36457-A5F4-4103-A443-02581C0918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C5FB7E8-B636-40FA-BE8D-48145C0F5C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46D9D78-74AE-79CB-7961-CD166467E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460" y="136841"/>
            <a:ext cx="9543405" cy="1188720"/>
          </a:xfrm>
        </p:spPr>
        <p:txBody>
          <a:bodyPr>
            <a:normAutofit/>
          </a:bodyPr>
          <a:lstStyle/>
          <a:p>
            <a:r>
              <a:rPr lang="en-US" altLang="zh-TW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4.</a:t>
            </a:r>
            <a:r>
              <a:rPr lang="zh-TW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生命是否愿意被主更新？</a:t>
            </a:r>
            <a:endParaRPr lang="en-AU" sz="5400" b="1" dirty="0">
              <a:solidFill>
                <a:schemeClr val="tx1">
                  <a:lumMod val="85000"/>
                  <a:lumOff val="1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A76C0F13-1185-2574-0142-9EB23EE8F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88" y="1469572"/>
            <a:ext cx="10814304" cy="4996542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zh-TW" altLang="en-US" sz="40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不单单是在圣经、神学知识的学得多少。更重要的是因着真理而更新了我们的生命。</a:t>
            </a:r>
            <a:endParaRPr lang="en-AU" altLang="zh-TW" sz="4000" b="1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TW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还是我们只想蒙祝福、得永生？自己却不愿意被改变与更新</a:t>
            </a:r>
            <a:r>
              <a:rPr lang="zh-TW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！</a:t>
            </a:r>
            <a:endParaRPr lang="en-US" altLang="zh-TW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TW" altLang="en-US" sz="4000" b="1" dirty="0" smtClean="0">
                <a:solidFill>
                  <a:srgbClr val="C00000"/>
                </a:solidFill>
                <a:hlinkClick r:id="rId2"/>
              </a:rPr>
              <a:t>但是我常常軟弱失敗怎麼辦？</a:t>
            </a:r>
            <a:endParaRPr lang="en-AU" altLang="zh-TW" sz="4000" b="1" dirty="0" smtClean="0">
              <a:solidFill>
                <a:srgbClr val="C00000"/>
              </a:solidFill>
              <a:hlinkClick r:id="rId2"/>
            </a:endParaRPr>
          </a:p>
          <a:p>
            <a:pPr>
              <a:lnSpc>
                <a:spcPct val="110000"/>
              </a:lnSpc>
            </a:pPr>
            <a:r>
              <a:rPr lang="zh-TW" altLang="en-US" sz="4000" b="0" i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2"/>
              </a:rPr>
              <a:t>林</a:t>
            </a:r>
            <a:r>
              <a:rPr lang="zh-TW" altLang="en-US" sz="4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2"/>
              </a:rPr>
              <a:t>后 </a:t>
            </a:r>
            <a:r>
              <a:rPr lang="en-US" altLang="zh-TW" sz="4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2"/>
              </a:rPr>
              <a:t>8:12</a:t>
            </a:r>
            <a:r>
              <a:rPr lang="zh-TW" altLang="en-US" sz="4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 </a:t>
            </a:r>
            <a:r>
              <a:rPr lang="zh-TW" altLang="en-US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因为人若有愿做的心，必蒙悦纳</a:t>
            </a:r>
            <a:r>
              <a:rPr lang="zh-TW" altLang="en-US" sz="4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，乃是照他所有的，并不是照他所无的。</a:t>
            </a:r>
            <a:endParaRPr lang="en-AU" sz="4000" dirty="0">
              <a:solidFill>
                <a:schemeClr val="tx1">
                  <a:lumMod val="85000"/>
                  <a:lumOff val="1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42DCE2C-2863-46FA-9BE7-24365A24D9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54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68B3F68-107C-434F-AA38-110D5EA91B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AD0DBB9-1A4B-4391-81D4-CB19F9AB9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63BBA22-50EA-4C4D-BE05-F1CE4E63AA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標題 3">
            <a:extLst>
              <a:ext uri="{FF2B5EF4-FFF2-40B4-BE49-F238E27FC236}">
                <a16:creationId xmlns="" xmlns:a16="http://schemas.microsoft.com/office/drawing/2014/main" id="{D906784C-208E-7F74-51D8-A99119C97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zh-TW" altLang="en-US" sz="54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常常自我省察</a:t>
            </a:r>
            <a:endParaRPr lang="en-AU" sz="5400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aphicFrame>
        <p:nvGraphicFramePr>
          <p:cNvPr id="7" name="內容版面配置區 4">
            <a:extLst>
              <a:ext uri="{FF2B5EF4-FFF2-40B4-BE49-F238E27FC236}">
                <a16:creationId xmlns="" xmlns:a16="http://schemas.microsoft.com/office/drawing/2014/main" id="{7348AA93-E99B-455F-A0FF-AE90679EE6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00327871"/>
              </p:ext>
            </p:extLst>
          </p:nvPr>
        </p:nvGraphicFramePr>
        <p:xfrm>
          <a:off x="473339" y="2120329"/>
          <a:ext cx="11354656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1213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678CC48C-9275-4EFA-9B84-8E818500B9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A324144-E9CF-4B12-A53E-FAC0D281D8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3D6D5A70-7EFF-EC95-D89D-E0595EBE5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4624" y="3780263"/>
            <a:ext cx="9946888" cy="223493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我们还活在自己的</a:t>
            </a:r>
            <a:r>
              <a:rPr lang="zh-CN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血气</a:t>
            </a:r>
            <a:r>
              <a:rPr lang="zh-TW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中吗？</a:t>
            </a:r>
            <a:endParaRPr lang="en-AU" sz="5400" dirty="0">
              <a:solidFill>
                <a:srgbClr val="FFFF00"/>
              </a:solidFill>
            </a:endParaRPr>
          </a:p>
          <a:p>
            <a:pPr algn="ctr"/>
            <a:r>
              <a:rPr lang="zh-TW" altLang="en-US" sz="5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我们还在凭</a:t>
            </a:r>
            <a:r>
              <a:rPr lang="zh-CN" altLang="en-US" sz="5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血气</a:t>
            </a:r>
            <a:r>
              <a:rPr lang="zh-TW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行事</a:t>
            </a:r>
            <a:r>
              <a:rPr lang="zh-TW" altLang="en-US" sz="5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吗？</a:t>
            </a:r>
            <a:endParaRPr lang="en-AU" sz="5400" dirty="0">
              <a:solidFill>
                <a:srgbClr val="FFFF00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9C2D7E9-E5F6-5509-A959-11EFC713D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872" y="2051824"/>
            <a:ext cx="10487313" cy="118537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algn="ctr"/>
            <a:r>
              <a:rPr lang="zh-TW" altLang="en-US" sz="66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脾气与性格</a:t>
            </a:r>
            <a:endParaRPr lang="en-A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4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635B7EA-B7F6-1998-650C-E0D36CAB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791968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zh-TW" altLang="en-US" sz="6600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基督是我们言语行为的主</a:t>
            </a:r>
            <a:r>
              <a:rPr lang="en-AU" altLang="zh-TW" dirty="0"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/>
            </a:r>
            <a:br>
              <a:rPr lang="en-AU" altLang="zh-TW" dirty="0"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</a:br>
            <a:endParaRPr lang="en-AU" dirty="0"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3121EA96-9EAB-E527-7C2D-9D385F034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36381"/>
            <a:ext cx="10709662" cy="215327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TW" altLang="en-US" sz="4800" b="1" dirty="0">
                <a:solidFill>
                  <a:schemeClr val="tx1"/>
                </a:solidFill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心若不被主掌管，舌头就放肆！</a:t>
            </a:r>
            <a:endParaRPr lang="en-AU" altLang="zh-TW" sz="4800" b="1" dirty="0">
              <a:solidFill>
                <a:schemeClr val="tx1"/>
              </a:solidFill>
              <a:highlight>
                <a:srgbClr val="FFFF00"/>
              </a:highlight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lang="zh-TW" altLang="en-US" sz="48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＊＊</a:t>
            </a:r>
            <a:r>
              <a:rPr lang="zh-TW" altLang="en-US" sz="48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血气上来就暴躁易怒</a:t>
            </a:r>
            <a:r>
              <a:rPr lang="zh-TW" altLang="en-US" sz="48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＊＊</a:t>
            </a:r>
            <a:endParaRPr lang="en-A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83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DBF61EA3-B236-439E-9C0B-340980D56B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F43C77C-AE50-AA93-13B7-515669D2C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20023"/>
            <a:ext cx="10240362" cy="1188950"/>
          </a:xfrm>
        </p:spPr>
        <p:txBody>
          <a:bodyPr anchor="b">
            <a:normAutofit/>
          </a:bodyPr>
          <a:lstStyle/>
          <a:p>
            <a:pPr algn="ctr"/>
            <a:r>
              <a:rPr lang="zh-TW" altLang="en-US" sz="5400" b="1" dirty="0">
                <a:latin typeface="SimHei" panose="02010609060101010101" pitchFamily="49" charset="-122"/>
                <a:ea typeface="SimHei" panose="02010609060101010101" pitchFamily="49" charset="-122"/>
              </a:rPr>
              <a:t>与基督同死同复活</a:t>
            </a:r>
            <a:endParaRPr lang="en-AU" sz="54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8FAF094-D087-493F-8DF9-A486C2D6BB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D7C88D8-5509-4514-925A-9CE148E5C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275593D-F75E-4426-AE3E-2CDEFD228D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3257AFA7-1124-1E72-7024-F06E89F7D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209798"/>
            <a:ext cx="10143668" cy="4136571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40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2"/>
              </a:rPr>
              <a:t>罗 </a:t>
            </a:r>
            <a:r>
              <a:rPr lang="en-US" altLang="zh-TW" sz="40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2"/>
              </a:rPr>
              <a:t>6:4</a:t>
            </a:r>
            <a:r>
              <a:rPr lang="zh-TW" altLang="en-US" sz="4000" b="0" i="0" dirty="0">
                <a:solidFill>
                  <a:srgbClr val="0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 所以，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我们借着洗礼归入死，和他一同埋葬，</a:t>
            </a:r>
            <a:r>
              <a:rPr lang="zh-TW" altLang="en-US" sz="4000" b="1" i="0" dirty="0">
                <a:solidFill>
                  <a:srgbClr val="C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原是叫我们一举一动有新生的样式，像基督借着父的荣耀从死里复活一样。</a:t>
            </a:r>
            <a:endParaRPr lang="en-AU" altLang="zh-TW" sz="4000" b="1" i="0" dirty="0">
              <a:solidFill>
                <a:srgbClr val="C00000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4000" u="sng" dirty="0" smtClean="0">
                <a:hlinkClick r:id="rId3"/>
              </a:rPr>
              <a:t>林后 </a:t>
            </a:r>
            <a:r>
              <a:rPr lang="en-US" altLang="zh-TW" sz="4000" u="sng" dirty="0" smtClean="0">
                <a:hlinkClick r:id="rId3"/>
              </a:rPr>
              <a:t>5:17</a:t>
            </a:r>
            <a:r>
              <a:rPr lang="zh-CN" altLang="en-US" sz="4000" dirty="0" smtClean="0"/>
              <a:t> </a:t>
            </a:r>
            <a:r>
              <a:rPr lang="zh-CN" altLang="en-US" sz="4000" b="1" dirty="0" smtClean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若有人在基督里，他就是新造的人，旧事已过，都变成新的了。</a:t>
            </a:r>
            <a:endParaRPr lang="en-US" altLang="zh-TW" sz="4000" b="1" dirty="0" smtClean="0">
              <a:highlight>
                <a:srgbClr val="FFFF00"/>
              </a:highlight>
              <a:latin typeface="SimHei" panose="02010609060101010101" pitchFamily="49" charset="-122"/>
              <a:ea typeface="SimHei" panose="02010609060101010101" pitchFamily="49" charset="-122"/>
              <a:hlinkClick r:id="rId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4000" b="0" i="0" dirty="0" smtClean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4"/>
              </a:rPr>
              <a:t>弗 </a:t>
            </a:r>
            <a:r>
              <a:rPr lang="en-US" altLang="zh-TW" sz="40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4"/>
              </a:rPr>
              <a:t>4:24</a:t>
            </a:r>
            <a:r>
              <a:rPr lang="zh-TW" altLang="en-US" sz="40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 并且穿上新人；这新人是照着神的形像造的，有真理的仁义和圣洁。</a:t>
            </a:r>
            <a:endParaRPr lang="en-AU" altLang="zh-TW" sz="4000" b="0" i="0" dirty="0">
              <a:effectLst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831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DBF61EA3-B236-439E-9C0B-340980D56B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8FF6D59-E9DB-47F8-988B-2573025CC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37" y="386930"/>
            <a:ext cx="10566933" cy="1188950"/>
          </a:xfrm>
        </p:spPr>
        <p:txBody>
          <a:bodyPr anchor="b">
            <a:normAutofit/>
          </a:bodyPr>
          <a:lstStyle/>
          <a:p>
            <a:pPr algn="ctr"/>
            <a:r>
              <a:rPr lang="zh-TW" altLang="en-US" sz="6000" b="1" dirty="0">
                <a:latin typeface="SimHei" panose="02010609060101010101" pitchFamily="49" charset="-122"/>
                <a:ea typeface="SimHei" panose="02010609060101010101" pitchFamily="49" charset="-122"/>
              </a:rPr>
              <a:t>言语、态度</a:t>
            </a:r>
            <a:endParaRPr lang="en-AU" sz="60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8FAF094-D087-493F-8DF9-A486C2D6BB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D7C88D8-5509-4514-925A-9CE148E5C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275593D-F75E-4426-AE3E-2CDEFD228D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7E4F5D40-1C86-4995-9544-6CB573D9F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19" y="2486723"/>
            <a:ext cx="10631998" cy="3635297"/>
          </a:xfrm>
        </p:spPr>
        <p:txBody>
          <a:bodyPr anchor="ctr">
            <a:normAutofit/>
          </a:bodyPr>
          <a:lstStyle/>
          <a:p>
            <a:r>
              <a:rPr lang="zh-TW" altLang="en-US" sz="44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2"/>
              </a:rPr>
              <a:t>西 </a:t>
            </a:r>
            <a:r>
              <a:rPr lang="en-US" altLang="zh-TW" sz="44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2"/>
              </a:rPr>
              <a:t>4:6</a:t>
            </a:r>
            <a:r>
              <a:rPr lang="zh-TW" altLang="en-US" sz="44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 </a:t>
            </a:r>
            <a:r>
              <a:rPr lang="zh-TW" altLang="en-US" sz="4400" b="1" i="0" dirty="0">
                <a:solidFill>
                  <a:srgbClr val="C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你们的言语要常常带着和气，好像用盐调和</a:t>
            </a:r>
            <a:r>
              <a:rPr lang="zh-TW" altLang="en-US" sz="44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，就可知道该怎样回答各人。</a:t>
            </a:r>
            <a:endParaRPr lang="en-AU" altLang="zh-TW" sz="4400" b="0" i="0" dirty="0">
              <a:effectLst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TW" altLang="en-US" sz="44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3"/>
              </a:rPr>
              <a:t>弗 </a:t>
            </a:r>
            <a:r>
              <a:rPr lang="en-US" altLang="zh-TW" sz="44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3"/>
              </a:rPr>
              <a:t>4:29</a:t>
            </a:r>
            <a:r>
              <a:rPr lang="zh-TW" altLang="en-US" sz="44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 污秽的言语一句不可出口，</a:t>
            </a:r>
            <a:r>
              <a:rPr lang="zh-TW" altLang="en-US" sz="4400" b="1" i="0" dirty="0">
                <a:solidFill>
                  <a:srgbClr val="C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只要随事说造就人的好话，叫听见的人得益处。</a:t>
            </a:r>
            <a:endParaRPr lang="en-AU" altLang="zh-TW" sz="4400" b="1" i="0" dirty="0">
              <a:solidFill>
                <a:srgbClr val="C00000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AU" sz="2400" dirty="0"/>
          </a:p>
        </p:txBody>
      </p:sp>
    </p:spTree>
    <p:extLst>
      <p:ext uri="{BB962C8B-B14F-4D97-AF65-F5344CB8AC3E}">
        <p14:creationId xmlns="" xmlns:p14="http://schemas.microsoft.com/office/powerpoint/2010/main" val="6694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="" xmlns:a16="http://schemas.microsoft.com/office/drawing/2014/main" id="{DBF61EA3-B236-439E-9C0B-340980D56B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3416F9A-5495-E2F1-6D42-AE2A3F6A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10128690" cy="1018124"/>
          </a:xfrm>
        </p:spPr>
        <p:txBody>
          <a:bodyPr anchor="b">
            <a:normAutofit/>
          </a:bodyPr>
          <a:lstStyle/>
          <a:p>
            <a:r>
              <a:rPr lang="en-US" altLang="zh-TW" sz="5400" b="1" dirty="0">
                <a:latin typeface="SimHei" panose="02010609060101010101" pitchFamily="49" charset="-122"/>
                <a:ea typeface="SimHei" panose="02010609060101010101" pitchFamily="49" charset="-122"/>
              </a:rPr>
              <a:t>5.</a:t>
            </a:r>
            <a:r>
              <a:rPr lang="zh-TW" altLang="en-US" sz="5400" b="1" dirty="0">
                <a:latin typeface="SimHei" panose="02010609060101010101" pitchFamily="49" charset="-122"/>
                <a:ea typeface="SimHei" panose="02010609060101010101" pitchFamily="49" charset="-122"/>
              </a:rPr>
              <a:t>活出主荣美的生命</a:t>
            </a:r>
            <a:r>
              <a:rPr lang="en-US" altLang="zh-TW" sz="5400" b="1" dirty="0">
                <a:latin typeface="SimHei" panose="02010609060101010101" pitchFamily="49" charset="-122"/>
                <a:ea typeface="SimHei" panose="02010609060101010101" pitchFamily="49" charset="-122"/>
              </a:rPr>
              <a:t>–</a:t>
            </a:r>
            <a:r>
              <a:rPr lang="zh-TW" altLang="en-US" sz="5400" b="1" dirty="0">
                <a:latin typeface="SimHei" panose="02010609060101010101" pitchFamily="49" charset="-122"/>
                <a:ea typeface="SimHei" panose="02010609060101010101" pitchFamily="49" charset="-122"/>
              </a:rPr>
              <a:t>彼此相爱</a:t>
            </a:r>
            <a:endParaRPr lang="en-AU" sz="54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8FAF094-D087-493F-8DF9-A486C2D6BB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D7C88D8-5509-4514-925A-9CE148E5C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275593D-F75E-4426-AE3E-2CDEFD228D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9DCC2C01-724F-C408-A44B-737EA123B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856" y="2398044"/>
            <a:ext cx="9481457" cy="3615225"/>
          </a:xfrm>
        </p:spPr>
        <p:txBody>
          <a:bodyPr anchor="ctr">
            <a:normAutofit/>
          </a:bodyPr>
          <a:lstStyle/>
          <a:p>
            <a:r>
              <a:rPr lang="zh-TW" altLang="en-US" sz="44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2"/>
              </a:rPr>
              <a:t>约 </a:t>
            </a:r>
            <a:r>
              <a:rPr lang="en-US" altLang="zh-TW" sz="44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2"/>
              </a:rPr>
              <a:t>13:34</a:t>
            </a:r>
            <a:r>
              <a:rPr lang="zh-TW" altLang="en-US" sz="44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 </a:t>
            </a:r>
            <a:r>
              <a:rPr lang="zh-TW" altLang="en-US" sz="4400" b="1" dirty="0">
                <a:solidFill>
                  <a:srgbClr val="C00000"/>
                </a:solidFill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我赐给你们一条新命令，乃是叫你们彼此相爱；</a:t>
            </a:r>
            <a:r>
              <a:rPr lang="zh-TW" altLang="en-US" sz="44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我怎样爱你们，你们也要怎样相爱。</a:t>
            </a:r>
            <a:endParaRPr lang="en-AU" altLang="zh-TW" sz="4400" b="0" i="0" dirty="0">
              <a:effectLst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TW" altLang="en-US" sz="44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3"/>
              </a:rPr>
              <a:t>约 </a:t>
            </a:r>
            <a:r>
              <a:rPr lang="en-US" altLang="zh-TW" sz="44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3"/>
              </a:rPr>
              <a:t>13:35</a:t>
            </a:r>
            <a:r>
              <a:rPr lang="zh-TW" altLang="en-US" sz="44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 你们若有彼此相爱的心，众人因此就认出你们是我的门徒了。</a:t>
            </a:r>
            <a:endParaRPr lang="en-AU" altLang="zh-TW" sz="4400" b="0" i="0" dirty="0">
              <a:effectLst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16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081EA652-8C6A-4E69-BEB9-170809474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="" xmlns:a16="http://schemas.microsoft.com/office/drawing/2014/main" id="{5298780A-33B9-4EA2-8F67-DE68AD628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F488E8B-4E1E-4402-8935-D4E6C02615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AB99631-13DF-2DE8-8B19-8CD1A984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623275"/>
            <a:ext cx="8566331" cy="1156757"/>
          </a:xfrm>
        </p:spPr>
        <p:txBody>
          <a:bodyPr anchor="ctr">
            <a:noAutofit/>
          </a:bodyPr>
          <a:lstStyle/>
          <a:p>
            <a:pPr algn="ctr"/>
            <a:r>
              <a:rPr lang="zh-TW" altLang="en-US" sz="5400" b="1" dirty="0">
                <a:latin typeface="SimHei" panose="02010609060101010101" pitchFamily="49" charset="-122"/>
                <a:ea typeface="SimHei" panose="02010609060101010101" pitchFamily="49" charset="-122"/>
              </a:rPr>
              <a:t>不要单顾自己的事</a:t>
            </a:r>
            <a:endParaRPr lang="en-AU" sz="54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24342E7A-0883-6E5C-72F6-BEAED6CD0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682496"/>
            <a:ext cx="10034016" cy="4364735"/>
          </a:xfrm>
        </p:spPr>
        <p:txBody>
          <a:bodyPr anchor="t">
            <a:normAutofit/>
          </a:bodyPr>
          <a:lstStyle/>
          <a:p>
            <a:r>
              <a:rPr lang="zh-TW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爱不是仅仅用嘴说的，重要的是要行出来。</a:t>
            </a:r>
          </a:p>
          <a:p>
            <a:r>
              <a:rPr lang="zh-TW" altLang="en-US" sz="40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2"/>
              </a:rPr>
              <a:t>腓 </a:t>
            </a:r>
            <a:r>
              <a:rPr lang="en-US" altLang="zh-TW" sz="40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2"/>
              </a:rPr>
              <a:t>2:4</a:t>
            </a:r>
            <a:r>
              <a:rPr lang="zh-TW" altLang="en-US" sz="40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 </a:t>
            </a:r>
            <a:r>
              <a:rPr lang="zh-TW" altLang="en-US" sz="4000" b="1" i="0" dirty="0">
                <a:effectLst/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各人不要单顾自己的事，也要顾别人的事。</a:t>
            </a:r>
            <a:endParaRPr lang="en-AU" sz="4000" b="1" dirty="0">
              <a:highlight>
                <a:srgbClr val="FFFF00"/>
              </a:highlight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TW" altLang="en-US" sz="40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太 </a:t>
            </a:r>
            <a:r>
              <a:rPr lang="en-US" altLang="zh-TW" sz="40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25:40</a:t>
            </a:r>
            <a:r>
              <a:rPr lang="zh-TW" altLang="en-US" sz="40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 王要回答说：</a:t>
            </a:r>
            <a:r>
              <a:rPr lang="en-US" altLang="zh-TW" sz="40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TW" altLang="en-US" sz="40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我实在告诉你们，</a:t>
            </a:r>
            <a:r>
              <a:rPr lang="zh-TW" altLang="en-US" sz="4000" b="1" i="0" dirty="0">
                <a:solidFill>
                  <a:srgbClr val="C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这些事你们既做在我这弟兄中一个最小的身上，就是做在我身上了。</a:t>
            </a:r>
            <a:r>
              <a:rPr lang="en-US" altLang="zh-TW" sz="40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</a:p>
          <a:p>
            <a:r>
              <a:rPr lang="zh-TW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活出爱的生命</a:t>
            </a:r>
            <a:endParaRPr lang="en-AU" altLang="zh-TW" sz="4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169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3896A03-3945-419A-B66B-4EE266EDD1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" y="-1"/>
            <a:ext cx="12191990" cy="37425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3133B37-DC9C-4FB1-AEE2-6C7D3002E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8" y="454883"/>
            <a:ext cx="9889797" cy="287447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80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帮助别人往往要牺牲自己的权益与利益</a:t>
            </a:r>
            <a:endParaRPr lang="en-US" sz="8000" kern="1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34F5AD2-EDBD-4BBD-A55C-EAFFD0C709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" y="3742597"/>
            <a:ext cx="12191990" cy="3115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3B1D99DF-3898-44A6-A389-0E7C0884C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208" y="4408714"/>
            <a:ext cx="10509504" cy="23121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zh-TW" altLang="en-US" sz="44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这</a:t>
            </a:r>
            <a:r>
              <a:rPr lang="zh-TW" altLang="en-US" sz="44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世界和其上的情欲都要过去</a:t>
            </a:r>
            <a:r>
              <a:rPr lang="zh-TW" altLang="en-US" sz="44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endParaRPr lang="en-US" altLang="zh-TW" sz="4400" b="1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>
              <a:buNone/>
            </a:pPr>
            <a:r>
              <a:rPr lang="zh-TW" altLang="en-US" sz="44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惟</a:t>
            </a:r>
            <a:r>
              <a:rPr lang="zh-TW" altLang="en-US" sz="44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独遵行神旨意的，是永远常存</a:t>
            </a:r>
            <a:r>
              <a:rPr lang="zh-TW" altLang="en-US" sz="44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4400" b="1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>
              <a:buNone/>
            </a:pPr>
            <a:r>
              <a:rPr lang="en-US" altLang="zh-TW" sz="40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《</a:t>
            </a:r>
            <a:r>
              <a:rPr lang="zh-TW" altLang="en-US" sz="4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約翰一書</a:t>
            </a:r>
            <a:r>
              <a:rPr lang="en-US" altLang="zh-TW" sz="4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2:17</a:t>
            </a:r>
            <a:r>
              <a:rPr lang="en-US" altLang="zh-TW" sz="40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》</a:t>
            </a:r>
            <a:endParaRPr lang="en-AU" altLang="zh-TW" sz="40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832F003-FCA6-4CFB-A2EA-308F3AA257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61180" y="4101097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13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="" xmlns:a16="http://schemas.microsoft.com/office/drawing/2014/main" id="{F27737A0-D7E0-4415-8E90-FD4F69E76C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="" xmlns:a16="http://schemas.microsoft.com/office/drawing/2014/main" id="{506CE375-B39D-4C51-A858-F4A3833110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="" xmlns:a16="http://schemas.microsoft.com/office/drawing/2014/main" id="{64EA8B46-395C-41F6-BE09-548B108098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="" xmlns:a16="http://schemas.microsoft.com/office/drawing/2014/main" id="{BC7EDC6D-8B00-48D9-B8FD-9B5285FBCE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="" xmlns:a16="http://schemas.microsoft.com/office/drawing/2014/main" id="{DE4BD3C3-5C1B-4305-BFA1-9054820BDD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="" xmlns:a16="http://schemas.microsoft.com/office/drawing/2014/main" id="{4635ED79-E821-4CFD-9F97-D6137E5DCA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="" xmlns:a16="http://schemas.microsoft.com/office/drawing/2014/main" id="{92FD5F9A-0D1B-4304-AC95-EA6A4E70E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="" xmlns:a16="http://schemas.microsoft.com/office/drawing/2014/main" id="{E9BB96F9-6F99-413C-909E-6FCF017C13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="" xmlns:a16="http://schemas.microsoft.com/office/drawing/2014/main" id="{1CCAEE3F-DFD6-4F56-91DF-94C715261B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="" xmlns:a16="http://schemas.microsoft.com/office/drawing/2014/main" id="{A9965128-6557-433B-B75B-BDF3073111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="" xmlns:a16="http://schemas.microsoft.com/office/drawing/2014/main" id="{6ACA7D22-11B5-4768-B195-51BF6E7C16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="" xmlns:a16="http://schemas.microsoft.com/office/drawing/2014/main" id="{A10AD997-8BE7-4F95-8B7C-4E59DA1AC5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="" xmlns:a16="http://schemas.microsoft.com/office/drawing/2014/main" id="{DE270B5A-1647-4C9C-BA5F-6BC559F869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053" name="Group 84">
            <a:extLst>
              <a:ext uri="{FF2B5EF4-FFF2-40B4-BE49-F238E27FC236}">
                <a16:creationId xmlns="" xmlns:a16="http://schemas.microsoft.com/office/drawing/2014/main" id="{57D8AB18-1DD7-4D60-B9FA-190B47BB26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86" name="Freeform 27">
              <a:extLst>
                <a:ext uri="{FF2B5EF4-FFF2-40B4-BE49-F238E27FC236}">
                  <a16:creationId xmlns="" xmlns:a16="http://schemas.microsoft.com/office/drawing/2014/main" id="{AE3C8994-22F6-4B7D-B50B-80ECD1E2AF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="" xmlns:a16="http://schemas.microsoft.com/office/drawing/2014/main" id="{DDCDE2FF-5BFC-4807-AB1E-D6928F8F46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="" xmlns:a16="http://schemas.microsoft.com/office/drawing/2014/main" id="{63EF93F1-6EAF-4409-A623-76533740E1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="" xmlns:a16="http://schemas.microsoft.com/office/drawing/2014/main" id="{ED3B5256-3F5C-4FDE-8A9A-5A124E92BA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="" xmlns:a16="http://schemas.microsoft.com/office/drawing/2014/main" id="{ED5D4282-BFB9-4BFC-A20D-18E1C4EEA6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="" xmlns:a16="http://schemas.microsoft.com/office/drawing/2014/main" id="{3E6394EB-0752-433A-BA70-AF42B45F17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="" xmlns:a16="http://schemas.microsoft.com/office/drawing/2014/main" id="{DF27BE5F-DA8D-4260-9D0D-69E9CE1469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="" xmlns:a16="http://schemas.microsoft.com/office/drawing/2014/main" id="{9A6E5CBE-AE54-40B7-9A00-E3975FEACB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="" xmlns:a16="http://schemas.microsoft.com/office/drawing/2014/main" id="{6C307890-5461-4D51-ADA6-A3DA6D35B8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="" xmlns:a16="http://schemas.microsoft.com/office/drawing/2014/main" id="{3F9B7E4B-6412-4B97-AD48-30B1F61F3B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="" xmlns:a16="http://schemas.microsoft.com/office/drawing/2014/main" id="{D345D359-869B-4305-B7D7-0B5C4FDEC1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="" xmlns:a16="http://schemas.microsoft.com/office/drawing/2014/main" id="{2F688B27-AEB8-45BD-9597-78A97EE0DD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054" name="Rectangle 98">
            <a:extLst>
              <a:ext uri="{FF2B5EF4-FFF2-40B4-BE49-F238E27FC236}">
                <a16:creationId xmlns="" xmlns:a16="http://schemas.microsoft.com/office/drawing/2014/main" id="{4EB21FA6-8B6A-4699-8408-91E699800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5" name="Freeform 6">
            <a:extLst>
              <a:ext uri="{FF2B5EF4-FFF2-40B4-BE49-F238E27FC236}">
                <a16:creationId xmlns="" xmlns:a16="http://schemas.microsoft.com/office/drawing/2014/main" id="{BA1AABB7-0FD0-4445-8B8B-7A0C680C5C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056" name="Rectangle 102">
            <a:extLst>
              <a:ext uri="{FF2B5EF4-FFF2-40B4-BE49-F238E27FC236}">
                <a16:creationId xmlns="" xmlns:a16="http://schemas.microsoft.com/office/drawing/2014/main" id="{54E27926-1B1B-43E1-B66E-BCD3D722D1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57" name="Rectangle 104">
            <a:extLst>
              <a:ext uri="{FF2B5EF4-FFF2-40B4-BE49-F238E27FC236}">
                <a16:creationId xmlns="" xmlns:a16="http://schemas.microsoft.com/office/drawing/2014/main" id="{4FCF62FB-9690-4C28-8794-1D59EC65F4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4639734" cy="6858000"/>
          </a:xfrm>
          <a:prstGeom prst="rect">
            <a:avLst/>
          </a:prstGeom>
          <a:solidFill>
            <a:srgbClr val="663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8827600-2FF9-4BE3-AD5D-F684DF17C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23" y="2144492"/>
            <a:ext cx="4273972" cy="204183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zh-CN" altLang="en-US" sz="44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接受造</a:t>
            </a:r>
            <a:r>
              <a:rPr lang="zh-TW" altLang="en-US" sz="44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就</a:t>
            </a:r>
            <a:r>
              <a:rPr lang="zh-CN" altLang="en-US" sz="44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训练</a:t>
            </a:r>
            <a:r>
              <a:rPr lang="en-US" altLang="zh-TW" sz="44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TW" sz="44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44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愿</a:t>
            </a:r>
            <a:r>
              <a:rPr lang="zh-TW" altLang="en-US" sz="44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意向主降服</a:t>
            </a:r>
            <a:r>
              <a:rPr lang="en-AU" altLang="zh-TW" sz="44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AU" altLang="zh-TW" sz="44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44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降服以致顺服</a:t>
            </a:r>
            <a:endParaRPr lang="en-AU" sz="4400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Rodeo cowboy on a bucking horse stock illustration">
            <a:extLst>
              <a:ext uri="{FF2B5EF4-FFF2-40B4-BE49-F238E27FC236}">
                <a16:creationId xmlns="" xmlns:a16="http://schemas.microsoft.com/office/drawing/2014/main" id="{91E61598-3E7C-4F50-A471-9BCCF2F5051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00" r="31055"/>
          <a:stretch/>
        </p:blipFill>
        <p:spPr bwMode="auto">
          <a:xfrm>
            <a:off x="4639732" y="10"/>
            <a:ext cx="7552267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Freeform 5">
            <a:extLst>
              <a:ext uri="{FF2B5EF4-FFF2-40B4-BE49-F238E27FC236}">
                <a16:creationId xmlns="" xmlns:a16="http://schemas.microsoft.com/office/drawing/2014/main" id="{72E9BF2B-2D1E-41E3-ADDD-4CBCC1A6A9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0D3F7F59-F7C5-49B1-B08E-9E479052B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55756" y="4944776"/>
            <a:ext cx="5565016" cy="10991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zh-TW" altLang="en-US" sz="3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  <a:cs typeface="+mj-cs"/>
              </a:rPr>
              <a:t>人生就是一个驯服的历程</a:t>
            </a:r>
            <a:endParaRPr lang="zh-TW" altLang="en-US" sz="1600" b="1" dirty="0">
              <a:solidFill>
                <a:srgbClr val="FEFFF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D8CA3CDA-7E87-E13E-4B50-58F3C7A17B1A}"/>
              </a:ext>
            </a:extLst>
          </p:cNvPr>
          <p:cNvSpPr txBox="1"/>
          <p:nvPr/>
        </p:nvSpPr>
        <p:spPr>
          <a:xfrm>
            <a:off x="231016" y="557561"/>
            <a:ext cx="4237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如何才能改变？</a:t>
            </a:r>
            <a:endParaRPr lang="en-AU" sz="4800" b="1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96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=""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="" xmlns:a16="http://schemas.microsoft.com/office/drawing/2014/main" id="{3B2E3793-BFE6-45A2-9B7B-E1884443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C4C4868-CB8F-4AF9-9CDB-8108F2C19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5E0459-6403-40CD-989D-56A4407CA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3E5B1A8-3AC9-4BD1-9BBC-78CA94F2D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3133B37-DC9C-4FB1-AEE2-6C7D3002E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97" y="269138"/>
            <a:ext cx="11320530" cy="1033669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信仰</a:t>
            </a:r>
            <a:r>
              <a:rPr lang="zh-TW" altLang="en-US" sz="5400" b="1" dirty="0" smtClean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是内</a:t>
            </a:r>
            <a:r>
              <a:rPr lang="zh-TW" altLang="en-US" sz="54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在的</a:t>
            </a:r>
            <a:r>
              <a:rPr lang="zh-CN" altLang="en-US" sz="5400" b="1" dirty="0" smtClean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生命</a:t>
            </a:r>
            <a:r>
              <a:rPr lang="zh-TW" altLang="en-US" sz="5400" b="1" dirty="0" smtClean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被主</a:t>
            </a:r>
            <a:r>
              <a:rPr lang="zh-CN" altLang="en-US" sz="5400" b="1" dirty="0" smtClean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改变</a:t>
            </a:r>
            <a:r>
              <a:rPr lang="zh-TW" altLang="en-US" sz="5400" b="1" dirty="0" smtClean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与更新</a:t>
            </a:r>
            <a:endParaRPr lang="en-AU" sz="5400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3B1D99DF-3898-44A6-A389-0E7C0884C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46" y="1597432"/>
            <a:ext cx="11465953" cy="508214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基督徒要看到个人生命的改变，家庭的改变。</a:t>
            </a:r>
            <a:endParaRPr lang="en-AU" altLang="zh-TW" sz="4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40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个性、脾气、言行、态度要被主塑造与更新。</a:t>
            </a:r>
            <a:endParaRPr lang="en-AU" altLang="zh-TW" sz="4000" b="1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从捆绑中得释放</a:t>
            </a:r>
            <a:endParaRPr lang="en-AU" altLang="zh-TW" sz="4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4000" b="1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愿意向主降服，使我们能听到圣灵的声音，让主在我们里面掌权，顺服圣灵的引领。</a:t>
            </a:r>
            <a:endParaRPr lang="en-AU" sz="4000" b="1" dirty="0">
              <a:highlight>
                <a:srgbClr val="FFFF00"/>
              </a:highlight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首先要让自己的家人感受的到</a:t>
            </a:r>
            <a:endParaRPr lang="en-AU" altLang="zh-TW" sz="4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活出美善的生命，流露出主美好的形像。</a:t>
            </a:r>
            <a:endParaRPr lang="en-AU" altLang="zh-TW" sz="4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18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="" xmlns:a16="http://schemas.microsoft.com/office/drawing/2014/main" id="{D4D28E87-62D2-4602-B72F-5F74AA236C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549D879-0B2B-F2FC-3D1C-59A7D8C1B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2537139"/>
          </a:xfr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5400" kern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信耶稣得拯救，不只是为了上天堂。</a:t>
            </a:r>
            <a:r>
              <a:rPr lang="en-US" altLang="zh-TW" sz="5400" kern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TW" sz="5400" kern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5400" kern="1200" dirty="0">
                <a:solidFill>
                  <a:srgbClr val="FFC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乃是要恢复神当初造人的样式，</a:t>
            </a:r>
            <a:r>
              <a:rPr lang="en-US" altLang="zh-TW" sz="5400" kern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TW" sz="5400" kern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5400" kern="12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承接神儿子的名份。</a:t>
            </a:r>
            <a:endParaRPr lang="en-US" sz="5400" kern="1200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026" name="Picture 2" descr="Planet X (NIBIRU) 的奧秘: 人類繼承萬有與擁有神的形像">
            <a:extLst>
              <a:ext uri="{FF2B5EF4-FFF2-40B4-BE49-F238E27FC236}">
                <a16:creationId xmlns="" xmlns:a16="http://schemas.microsoft.com/office/drawing/2014/main" id="{F8BC5EC5-AFFA-2C0D-7C81-D41888F56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4573" y="2712981"/>
            <a:ext cx="9272991" cy="40246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42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DB657E7-B0DB-17F1-9692-082558927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8" y="201841"/>
            <a:ext cx="10515600" cy="62547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回應詩歌</a:t>
            </a:r>
            <a:r>
              <a:rPr lang="zh-TW" altLang="en-US" b="1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：新造的人</a:t>
            </a:r>
            <a:r>
              <a:rPr lang="en-US" altLang="zh-TW" b="1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讚美之泉</a:t>
            </a:r>
            <a:r>
              <a:rPr lang="en-US" altLang="zh-TW" b="1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en-AU" b="1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5291C7D8-18F0-9FC8-36BA-F7CD2668E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" y="947057"/>
            <a:ext cx="10969879" cy="5780314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2400"/>
              </a:spcBef>
              <a:buNone/>
            </a:pPr>
            <a:r>
              <a:rPr lang="zh-TW" altLang="en-US" sz="3200" b="1" dirty="0" smtClean="0"/>
              <a:t>看哪看哪！一切都更新！</a:t>
            </a:r>
            <a:br>
              <a:rPr lang="zh-TW" altLang="en-US" sz="3200" b="1" dirty="0" smtClean="0"/>
            </a:br>
            <a:r>
              <a:rPr lang="zh-TW" altLang="en-US" sz="3200" b="1" dirty="0" smtClean="0"/>
              <a:t>聽哪聽哪！天使為我歡呼！</a:t>
            </a:r>
            <a:br>
              <a:rPr lang="zh-TW" altLang="en-US" sz="3200" b="1" dirty="0" smtClean="0"/>
            </a:br>
            <a:r>
              <a:rPr lang="zh-TW" altLang="en-US" sz="3200" b="1" dirty="0" smtClean="0"/>
              <a:t>真理帶我，進入那自由之地</a:t>
            </a:r>
            <a:br>
              <a:rPr lang="zh-TW" altLang="en-US" sz="3200" b="1" dirty="0" smtClean="0"/>
            </a:br>
            <a:r>
              <a:rPr lang="zh-TW" altLang="en-US" sz="3200" b="1" dirty="0" smtClean="0"/>
              <a:t>從今天起！從此刻起！</a:t>
            </a:r>
            <a:br>
              <a:rPr lang="zh-TW" altLang="en-US" sz="3200" b="1" dirty="0" smtClean="0"/>
            </a:br>
            <a:r>
              <a:rPr lang="zh-TW" altLang="en-US" sz="3200" b="1" dirty="0" smtClean="0"/>
              <a:t>我是新造！我是新造的人！</a:t>
            </a:r>
            <a:endParaRPr lang="en-US" altLang="zh-TW" sz="3200" b="1" dirty="0" smtClean="0"/>
          </a:p>
          <a:p>
            <a:pPr marL="0" indent="0" algn="ctr">
              <a:lnSpc>
                <a:spcPct val="110000"/>
              </a:lnSpc>
              <a:spcBef>
                <a:spcPts val="2400"/>
              </a:spcBef>
              <a:buNone/>
            </a:pPr>
            <a:r>
              <a:rPr lang="zh-TW" altLang="en-US" sz="3200" b="1" dirty="0" smtClean="0">
                <a:solidFill>
                  <a:srgbClr val="0070C0"/>
                </a:solidFill>
              </a:rPr>
              <a:t>飛越時空的領域，聆聽靈魂的呐喊</a:t>
            </a:r>
            <a:br>
              <a:rPr lang="zh-TW" altLang="en-US" sz="3200" b="1" dirty="0" smtClean="0">
                <a:solidFill>
                  <a:srgbClr val="0070C0"/>
                </a:solidFill>
              </a:rPr>
            </a:br>
            <a:r>
              <a:rPr lang="zh-TW" altLang="en-US" sz="3200" b="1" dirty="0" smtClean="0">
                <a:solidFill>
                  <a:srgbClr val="0070C0"/>
                </a:solidFill>
              </a:rPr>
              <a:t>穿過天之涯，越過地之極</a:t>
            </a:r>
            <a:br>
              <a:rPr lang="zh-TW" altLang="en-US" sz="3200" b="1" dirty="0" smtClean="0">
                <a:solidFill>
                  <a:srgbClr val="0070C0"/>
                </a:solidFill>
              </a:rPr>
            </a:br>
            <a:r>
              <a:rPr lang="zh-TW" altLang="en-US" sz="3200" b="1" dirty="0" smtClean="0">
                <a:solidFill>
                  <a:srgbClr val="0070C0"/>
                </a:solidFill>
              </a:rPr>
              <a:t>卸下飄泊的心情，奔向永恆的生命</a:t>
            </a:r>
            <a:br>
              <a:rPr lang="zh-TW" altLang="en-US" sz="3200" b="1" dirty="0" smtClean="0">
                <a:solidFill>
                  <a:srgbClr val="0070C0"/>
                </a:solidFill>
              </a:rPr>
            </a:br>
            <a:r>
              <a:rPr lang="zh-TW" altLang="en-US" sz="3200" b="1" dirty="0" smtClean="0">
                <a:solidFill>
                  <a:srgbClr val="0070C0"/>
                </a:solidFill>
              </a:rPr>
              <a:t>真理在我心，哦！真愛在我心</a:t>
            </a:r>
            <a:br>
              <a:rPr lang="zh-TW" altLang="en-US" sz="3200" b="1" dirty="0" smtClean="0">
                <a:solidFill>
                  <a:srgbClr val="0070C0"/>
                </a:solidFill>
              </a:rPr>
            </a:br>
            <a:r>
              <a:rPr lang="zh-TW" altLang="en-US" sz="3200" b="1" dirty="0" smtClean="0">
                <a:solidFill>
                  <a:srgbClr val="0070C0"/>
                </a:solidFill>
              </a:rPr>
              <a:t>將展開嶄新的航行，主的權能將是我雙翼</a:t>
            </a:r>
            <a:endParaRPr lang="zh-TW" altLang="en-US" sz="32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524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4DA718D0-4865-4629-8134-44F68D41D5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5167ED7-6315-43AB-B1B6-C326D5FD8F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EF4D8839-FB03-487D-ACC8-8BFEDD4FEB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0EF75023-9A3B-42FC-B704-61A8F7BEF4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BC4F608-B4B8-48C3-9572-C0F061B1CD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1FA211C-7DA1-6848-113C-62D02660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48" y="199874"/>
            <a:ext cx="9849751" cy="920156"/>
          </a:xfrm>
        </p:spPr>
        <p:txBody>
          <a:bodyPr anchor="b">
            <a:normAutofit/>
          </a:bodyPr>
          <a:lstStyle/>
          <a:p>
            <a:pPr algn="ctr"/>
            <a:r>
              <a:rPr lang="zh-TW" altLang="en-US" sz="5400" b="1" dirty="0">
                <a:latin typeface="SimHei" panose="02010609060101010101" pitchFamily="49" charset="-122"/>
                <a:ea typeface="SimHei" panose="02010609060101010101" pitchFamily="49" charset="-122"/>
              </a:rPr>
              <a:t>生命的更新</a:t>
            </a:r>
            <a:endParaRPr lang="en-AU" sz="54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851B892D-3F25-0134-B867-071DC6576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697" y="1200157"/>
            <a:ext cx="10129328" cy="5064267"/>
          </a:xfrm>
        </p:spPr>
        <p:txBody>
          <a:bodyPr anchor="ctr">
            <a:noAutofit/>
          </a:bodyPr>
          <a:lstStyle/>
          <a:p>
            <a:r>
              <a:rPr lang="zh-TW" altLang="en-US" sz="4000" dirty="0" smtClean="0">
                <a:latin typeface="SimHei" panose="02010609060101010101" pitchFamily="49" charset="-122"/>
                <a:ea typeface="SimHei" panose="02010609060101010101" pitchFamily="49" charset="-122"/>
                <a:hlinkClick r:id="rId2"/>
              </a:rPr>
              <a:t>多 </a:t>
            </a:r>
            <a:r>
              <a:rPr lang="en-US" altLang="zh-TW" sz="4000" dirty="0" smtClean="0">
                <a:latin typeface="SimHei" panose="02010609060101010101" pitchFamily="49" charset="-122"/>
                <a:ea typeface="SimHei" panose="02010609060101010101" pitchFamily="49" charset="-122"/>
                <a:hlinkClick r:id="rId2"/>
              </a:rPr>
              <a:t>3:5</a:t>
            </a:r>
            <a:r>
              <a:rPr lang="zh-TW" altLang="en-US" sz="4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 他便救了我们；并不是因我们自己所行的义，乃是照他的怜悯，</a:t>
            </a:r>
            <a:r>
              <a:rPr lang="zh-TW" altLang="en-US" sz="4000" b="1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借着重生的洗和圣灵的更新。</a:t>
            </a:r>
            <a:endParaRPr lang="en-AU" altLang="zh-TW" sz="4000" b="1" dirty="0" smtClean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TW" altLang="en-US" sz="4000" b="0" i="0" dirty="0" smtClean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3"/>
              </a:rPr>
              <a:t>罗 </a:t>
            </a:r>
            <a:r>
              <a:rPr lang="en-US" altLang="zh-TW" sz="40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3"/>
              </a:rPr>
              <a:t>12:2</a:t>
            </a:r>
            <a:r>
              <a:rPr lang="zh-TW" altLang="en-US" sz="40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 不要效法这个世界，</a:t>
            </a:r>
            <a:r>
              <a:rPr lang="zh-TW" altLang="en-US" sz="4000" b="1" i="0" dirty="0">
                <a:solidFill>
                  <a:srgbClr val="C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只要心意更新而变化</a:t>
            </a:r>
            <a:r>
              <a:rPr lang="zh-TW" altLang="en-US" sz="40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，叫你们察验何为神的善良、纯全、可喜悦的旨意。</a:t>
            </a:r>
            <a:endParaRPr lang="en-AU" altLang="zh-TW" sz="4000" b="0" i="0" dirty="0">
              <a:effectLst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TW" altLang="en-US" sz="4000" b="0" i="0" dirty="0" smtClean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4"/>
              </a:rPr>
              <a:t>西 </a:t>
            </a:r>
            <a:r>
              <a:rPr lang="en-US" altLang="zh-TW" sz="40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4"/>
              </a:rPr>
              <a:t>3:10</a:t>
            </a:r>
            <a:r>
              <a:rPr lang="zh-TW" altLang="en-US" sz="40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 </a:t>
            </a:r>
            <a:r>
              <a:rPr lang="zh-TW" altLang="en-US" sz="4000" b="1" i="0" dirty="0">
                <a:effectLst/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穿上了新人。这新人在知识上渐渐更新，正如造他主的形像。</a:t>
            </a:r>
            <a:endParaRPr lang="en-AU" sz="4000" b="1" dirty="0">
              <a:highlight>
                <a:srgbClr val="FFFF00"/>
              </a:highligh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78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 smtClean="0"/>
              <a:t>受洗是新生的开始</a:t>
            </a:r>
            <a:endParaRPr lang="zh-TW" altLang="en-US" sz="6000" b="1" dirty="0"/>
          </a:p>
        </p:txBody>
      </p:sp>
      <p:pic>
        <p:nvPicPr>
          <p:cNvPr id="7" name="內容版面配置區 6" descr="Bab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49211" y="2177143"/>
            <a:ext cx="4486046" cy="3287485"/>
          </a:xfrm>
        </p:spPr>
      </p:pic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6019800" y="1839686"/>
            <a:ext cx="5497286" cy="4337277"/>
          </a:xfrm>
        </p:spPr>
        <p:txBody>
          <a:bodyPr>
            <a:normAutofit/>
          </a:bodyPr>
          <a:lstStyle/>
          <a:p>
            <a:r>
              <a:rPr lang="zh-CN" altLang="en-US" sz="4400" dirty="0" smtClean="0">
                <a:solidFill>
                  <a:srgbClr val="C00000"/>
                </a:solidFill>
              </a:rPr>
              <a:t>信耶稣</a:t>
            </a:r>
            <a:r>
              <a:rPr lang="zh-TW" altLang="en-US" sz="4400" dirty="0" smtClean="0">
                <a:solidFill>
                  <a:srgbClr val="C00000"/>
                </a:solidFill>
              </a:rPr>
              <a:t>→</a:t>
            </a:r>
            <a:r>
              <a:rPr lang="zh-CN" altLang="en-US" sz="4400" dirty="0" smtClean="0">
                <a:solidFill>
                  <a:srgbClr val="C00000"/>
                </a:solidFill>
              </a:rPr>
              <a:t>受洗</a:t>
            </a:r>
            <a:r>
              <a:rPr lang="zh-TW" altLang="en-US" sz="4400" dirty="0" smtClean="0">
                <a:solidFill>
                  <a:srgbClr val="C00000"/>
                </a:solidFill>
              </a:rPr>
              <a:t>→</a:t>
            </a:r>
            <a:r>
              <a:rPr lang="zh-CN" altLang="en-US" sz="4400" dirty="0" smtClean="0">
                <a:solidFill>
                  <a:srgbClr val="C00000"/>
                </a:solidFill>
              </a:rPr>
              <a:t>得救</a:t>
            </a:r>
            <a:r>
              <a:rPr lang="zh-TW" altLang="en-US" sz="4400" dirty="0" smtClean="0">
                <a:solidFill>
                  <a:srgbClr val="C00000"/>
                </a:solidFill>
              </a:rPr>
              <a:t>→</a:t>
            </a:r>
            <a:r>
              <a:rPr lang="zh-CN" altLang="en-US" sz="4400" dirty="0" smtClean="0">
                <a:solidFill>
                  <a:srgbClr val="C00000"/>
                </a:solidFill>
              </a:rPr>
              <a:t>进天堂</a:t>
            </a:r>
            <a:r>
              <a:rPr lang="zh-CN" altLang="en-US" sz="4400" dirty="0" smtClean="0"/>
              <a:t>，不是就此完成了信仰。</a:t>
            </a:r>
            <a:endParaRPr lang="en-US" altLang="zh-TW" sz="4400" dirty="0" smtClean="0"/>
          </a:p>
          <a:p>
            <a:r>
              <a:rPr lang="zh-CN" altLang="en-US" sz="4400" dirty="0" smtClean="0"/>
              <a:t>新生儿要欢喜迎接他的新生命。</a:t>
            </a:r>
            <a:endParaRPr lang="en-US" altLang="zh-TW" sz="4400" dirty="0" smtClean="0"/>
          </a:p>
          <a:p>
            <a:r>
              <a:rPr lang="zh-CN" altLang="en-US" sz="4400" dirty="0" smtClean="0"/>
              <a:t>要健康、成长、茁壮。</a:t>
            </a:r>
            <a:endParaRPr lang="en-US" altLang="zh-TW" sz="44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標題 3">
            <a:extLst>
              <a:ext uri="{FF2B5EF4-FFF2-40B4-BE49-F238E27FC236}">
                <a16:creationId xmlns="" xmlns:a16="http://schemas.microsoft.com/office/drawing/2014/main" id="{131B658A-EC39-AE44-876A-8F0F8F58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65" y="1153572"/>
            <a:ext cx="3329069" cy="44611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新造的人</a:t>
            </a:r>
            <a:endParaRPr lang="en-AU" sz="6000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="" xmlns:a16="http://schemas.microsoft.com/office/drawing/2014/main" id="{D52960E8-794E-FDE9-F184-A11DBE3A0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389" y="591344"/>
            <a:ext cx="6631410" cy="5585619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44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对神的认识与敬畏</a:t>
            </a:r>
            <a:endParaRPr lang="en-AU" altLang="zh-TW" sz="4400" dirty="0">
              <a:solidFill>
                <a:srgbClr val="C00000"/>
              </a:solidFill>
              <a:latin typeface="SimHei" panose="02010609060101010101" pitchFamily="49" charset="-122"/>
              <a:ea typeface="SimHei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4400" dirty="0" smtClean="0">
                <a:ea typeface="SimHei"/>
              </a:rPr>
              <a:t>脱离罪</a:t>
            </a:r>
            <a:r>
              <a:rPr lang="zh-TW" altLang="en-US" sz="4400" dirty="0" smtClean="0"/>
              <a:t>恶</a:t>
            </a:r>
            <a:r>
              <a:rPr lang="zh-CN" altLang="en-US" sz="4400" dirty="0" smtClean="0">
                <a:ea typeface="SimHei"/>
              </a:rPr>
              <a:t>的</a:t>
            </a:r>
            <a:r>
              <a:rPr lang="zh-TW" altLang="en-US" sz="4400" dirty="0" smtClean="0"/>
              <a:t>挟制</a:t>
            </a:r>
            <a:endParaRPr lang="en-US" altLang="zh-TW" sz="4400" dirty="0" smtClean="0">
              <a:ea typeface="SimHei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44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生命</a:t>
            </a:r>
            <a:r>
              <a:rPr lang="zh-TW" altLang="en-US" sz="44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愿意被主更新</a:t>
            </a:r>
            <a:endParaRPr lang="en-AU" altLang="zh-TW" sz="4400" dirty="0">
              <a:solidFill>
                <a:srgbClr val="C00000"/>
              </a:solidFill>
              <a:latin typeface="SimHei" panose="02010609060101010101" pitchFamily="49" charset="-122"/>
              <a:ea typeface="SimHei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4400" dirty="0">
                <a:latin typeface="SimHei" panose="02010609060101010101" pitchFamily="49" charset="-122"/>
                <a:ea typeface="SimHei" panose="02010609060101010101" pitchFamily="49" charset="-122"/>
              </a:rPr>
              <a:t>让基督在我里面掌权</a:t>
            </a:r>
            <a:endParaRPr lang="en-AU" altLang="zh-TW" sz="4400" dirty="0">
              <a:latin typeface="SimHei" panose="02010609060101010101" pitchFamily="49" charset="-122"/>
              <a:ea typeface="SimHei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44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活出主荣美的生命</a:t>
            </a:r>
            <a:endParaRPr lang="en-AU" altLang="zh-TW" sz="4400" dirty="0">
              <a:solidFill>
                <a:srgbClr val="C00000"/>
              </a:solidFill>
              <a:latin typeface="SimHei" panose="02010609060101010101" pitchFamily="49" charset="-122"/>
              <a:ea typeface="SimHe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27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D9FE030-C1FE-0945-7805-386F7013E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1936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zh-TW" altLang="en-US" sz="5400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对神的认识与敬畏</a:t>
            </a:r>
            <a:endParaRPr lang="en-AU" altLang="zh-TW" sz="5400" b="1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452B22EB-EA95-1D34-DC44-1A2D01449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8" y="1368152"/>
            <a:ext cx="11810997" cy="518504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zh-CN" altLang="en-US" sz="4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认识我们的父亲，宇宙万有的主宰，至高尊荣的神。</a:t>
            </a:r>
            <a:endParaRPr lang="en-AU" altLang="zh-TW" sz="4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zh-TW" altLang="en-US" sz="40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体认人的</a:t>
            </a:r>
            <a:r>
              <a:rPr lang="zh-TW" altLang="en-US" sz="40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渺小与</a:t>
            </a:r>
            <a:r>
              <a:rPr lang="zh-TW" altLang="en-US" sz="40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卑微</a:t>
            </a:r>
            <a:endParaRPr lang="en-AU" altLang="zh-TW" sz="4000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zh-CN" altLang="en-US" sz="4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学习了解神的旨意、听从神的声音</a:t>
            </a:r>
            <a:r>
              <a:rPr lang="en-US" altLang="zh-CN" sz="4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CN" sz="4000" dirty="0" smtClean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4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altLang="zh-TW" sz="4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4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孩子</a:t>
            </a:r>
            <a:r>
              <a:rPr lang="zh-TW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可以不听父母的话</a:t>
            </a:r>
            <a:r>
              <a:rPr lang="zh-TW" altLang="en-US" sz="4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吗</a:t>
            </a:r>
            <a:r>
              <a:rPr lang="en-US" altLang="zh-TW" sz="4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?)</a:t>
            </a:r>
            <a:endParaRPr lang="en-AU" altLang="zh-TW" sz="4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zh-TW" altLang="en-US" sz="40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存敬畏的心谨守度日</a:t>
            </a:r>
            <a:endParaRPr lang="en-AU" altLang="zh-TW" sz="4000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zh-TW" altLang="en-US" sz="4000" b="0" i="0" dirty="0" smtClean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2"/>
              </a:rPr>
              <a:t>彼前</a:t>
            </a:r>
            <a:r>
              <a:rPr lang="en-US" altLang="zh-TW" sz="4000" b="0" i="0" dirty="0" smtClean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2"/>
              </a:rPr>
              <a:t>1:17</a:t>
            </a:r>
            <a:r>
              <a:rPr lang="zh-TW" altLang="en-US" sz="4000" b="0" i="0" dirty="0">
                <a:solidFill>
                  <a:srgbClr val="0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 你们既称那不偏待人、按各人行为审判人的主为父，</a:t>
            </a:r>
            <a:r>
              <a:rPr lang="zh-TW" altLang="en-US" sz="4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就当</a:t>
            </a:r>
            <a:r>
              <a:rPr lang="zh-TW" altLang="en-US" sz="4000" b="0" i="0" dirty="0">
                <a:effectLst/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存敬畏的心</a:t>
            </a:r>
            <a:r>
              <a:rPr lang="zh-TW" altLang="en-US" sz="4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度你们在世寄居的日子。</a:t>
            </a:r>
            <a:endParaRPr lang="en-AU" sz="4000" dirty="0">
              <a:highlight>
                <a:srgbClr val="FFFF00"/>
              </a:highligh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38914" name="Picture 2" descr="我是為你好」是插手介入別人的人生劇本！學會放手分離與祝福，父母孩子彼此才幸福- 幸福熟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9716" y="2231457"/>
            <a:ext cx="3309258" cy="2481944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="" xmlns:p14="http://schemas.microsoft.com/office/powerpoint/2010/main" val="37925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十字架的照片">
            <a:extLst>
              <a:ext uri="{FF2B5EF4-FFF2-40B4-BE49-F238E27FC236}">
                <a16:creationId xmlns="" xmlns:a16="http://schemas.microsoft.com/office/drawing/2014/main" id="{4FA7C965-7F92-401D-991B-D89B7A111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220" y="777923"/>
            <a:ext cx="18201366" cy="63939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7600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altLang="zh-TW" sz="5400" b="1" dirty="0" smtClean="0">
                <a:solidFill>
                  <a:schemeClr val="bg1"/>
                </a:solidFill>
              </a:rPr>
              <a:t>2.</a:t>
            </a:r>
            <a:r>
              <a:rPr lang="zh-TW" altLang="en-US" sz="5400" b="1" dirty="0" smtClean="0">
                <a:solidFill>
                  <a:schemeClr val="bg1"/>
                </a:solidFill>
              </a:rPr>
              <a:t> </a:t>
            </a:r>
            <a:r>
              <a:rPr lang="zh-CN" altLang="en-US" sz="5400" b="1" dirty="0" smtClean="0">
                <a:solidFill>
                  <a:schemeClr val="bg1"/>
                </a:solidFill>
              </a:rPr>
              <a:t>脱离罪</a:t>
            </a:r>
            <a:r>
              <a:rPr lang="zh-TW" altLang="en-US" sz="5400" b="1" dirty="0" smtClean="0">
                <a:solidFill>
                  <a:schemeClr val="bg1"/>
                </a:solidFill>
              </a:rPr>
              <a:t>恶</a:t>
            </a:r>
            <a:r>
              <a:rPr lang="zh-CN" altLang="en-US" sz="5400" b="1" dirty="0" smtClean="0">
                <a:solidFill>
                  <a:schemeClr val="bg1"/>
                </a:solidFill>
              </a:rPr>
              <a:t>的</a:t>
            </a:r>
            <a:r>
              <a:rPr lang="zh-TW" altLang="en-US" sz="5400" b="1" dirty="0" smtClean="0">
                <a:solidFill>
                  <a:schemeClr val="bg1"/>
                </a:solidFill>
              </a:rPr>
              <a:t>挟制</a:t>
            </a:r>
            <a:endParaRPr lang="zh-TW" alt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699911" y="1783643"/>
            <a:ext cx="11074400" cy="4054653"/>
          </a:xfrm>
        </p:spPr>
        <p:txBody>
          <a:bodyPr>
            <a:normAutofit/>
          </a:bodyPr>
          <a:lstStyle/>
          <a:p>
            <a:pPr marL="514350" indent="-514350"/>
            <a:r>
              <a:rPr lang="zh-TW" altLang="en-US" sz="4400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罗</a:t>
            </a:r>
            <a:r>
              <a:rPr lang="en-US" altLang="zh-TW" sz="4400" b="1" dirty="0" smtClean="0">
                <a:solidFill>
                  <a:schemeClr val="accent2">
                    <a:lumMod val="75000"/>
                  </a:schemeClr>
                </a:solidFill>
                <a:ea typeface="SimHei"/>
                <a:hlinkClick r:id="rId3"/>
              </a:rPr>
              <a:t>6:6</a:t>
            </a:r>
            <a:r>
              <a:rPr lang="zh-CN" altLang="en-US" sz="4400" dirty="0" smtClean="0">
                <a:ea typeface="SimHei"/>
              </a:rPr>
              <a:t> </a:t>
            </a:r>
            <a:r>
              <a:rPr lang="zh-CN" altLang="en-US" sz="4400" b="1" dirty="0" smtClean="0">
                <a:solidFill>
                  <a:srgbClr val="C00000"/>
                </a:solidFill>
                <a:ea typeface="SimHei"/>
              </a:rPr>
              <a:t>因为知道我们的旧人和他同钉十字架，使罪身灭绝，叫我们不再作罪的奴仆。</a:t>
            </a:r>
            <a:endParaRPr lang="en-US" altLang="zh-TW" sz="4400" b="1" dirty="0" smtClean="0">
              <a:solidFill>
                <a:srgbClr val="C00000"/>
              </a:solidFill>
              <a:ea typeface="SimHei"/>
            </a:endParaRPr>
          </a:p>
          <a:p>
            <a:pPr marL="514350" indent="-514350"/>
            <a:r>
              <a:rPr lang="zh-CN" altLang="en-US" sz="4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去除偶像、邪灵的敬拜</a:t>
            </a:r>
            <a:r>
              <a:rPr lang="zh-TW" altLang="en-US" sz="4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4400" b="1" dirty="0" smtClean="0">
              <a:solidFill>
                <a:prstClr val="black">
                  <a:lumMod val="75000"/>
                  <a:lumOff val="25000"/>
                </a:prstClr>
              </a:solidFill>
              <a:latin typeface="SimHei" panose="02010609060101010101" pitchFamily="49" charset="-122"/>
              <a:ea typeface="SimHei"/>
            </a:endParaRPr>
          </a:p>
          <a:p>
            <a:pPr marL="514350" indent="-514350"/>
            <a:r>
              <a:rPr lang="zh-CN" altLang="en-US" sz="4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imHei" panose="02010609060101010101" pitchFamily="49" charset="-122"/>
                <a:ea typeface="SimHei"/>
              </a:rPr>
              <a:t>弃绝习惯性的罪：毒、赌、情、色、瘾。</a:t>
            </a:r>
            <a:endParaRPr lang="en-US" altLang="zh-CN" sz="4400" b="1" dirty="0" smtClean="0">
              <a:solidFill>
                <a:prstClr val="black">
                  <a:lumMod val="75000"/>
                  <a:lumOff val="25000"/>
                </a:prstClr>
              </a:solidFill>
              <a:latin typeface="SimHei" panose="02010609060101010101" pitchFamily="49" charset="-122"/>
              <a:ea typeface="SimHei"/>
            </a:endParaRPr>
          </a:p>
          <a:p>
            <a:pPr marL="514350" indent="-514350"/>
            <a:r>
              <a:rPr lang="zh-TW" altLang="en-US" sz="4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imHei" panose="02010609060101010101" pitchFamily="49" charset="-122"/>
                <a:ea typeface="SimHei"/>
              </a:rPr>
              <a:t>放下</a:t>
            </a:r>
            <a:r>
              <a:rPr lang="zh-CN" altLang="en-US" sz="4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imHei" panose="02010609060101010101" pitchFamily="49" charset="-122"/>
                <a:ea typeface="SimHei"/>
              </a:rPr>
              <a:t>苦毒、不肯饶恕</a:t>
            </a:r>
            <a:r>
              <a:rPr lang="zh-TW" altLang="en-US" sz="4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imHei" panose="02010609060101010101" pitchFamily="49" charset="-122"/>
                <a:ea typeface="SimHei"/>
              </a:rPr>
              <a:t>的捆绑。</a:t>
            </a:r>
            <a:endParaRPr lang="en-US" altLang="zh-TW" sz="4400" b="1" dirty="0" smtClean="0">
              <a:solidFill>
                <a:prstClr val="black">
                  <a:lumMod val="75000"/>
                  <a:lumOff val="25000"/>
                </a:prstClr>
              </a:solidFill>
              <a:latin typeface="SimHei" panose="02010609060101010101" pitchFamily="49" charset="-122"/>
              <a:ea typeface="SimHei"/>
            </a:endParaRPr>
          </a:p>
          <a:p>
            <a:pPr marL="514350" indent="-514350"/>
            <a:endParaRPr lang="en-US" altLang="zh-TW" sz="4000" b="1" dirty="0" smtClean="0">
              <a:solidFill>
                <a:prstClr val="black">
                  <a:lumMod val="75000"/>
                  <a:lumOff val="25000"/>
                </a:prst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="" xmlns:a16="http://schemas.microsoft.com/office/drawing/2014/main" id="{155DFF52-7C56-0E38-C74B-2ED7AE03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8941485" cy="118872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latin typeface="SimHei" panose="02010609060101010101" pitchFamily="49" charset="-122"/>
                <a:ea typeface="SimHei" panose="02010609060101010101" pitchFamily="49" charset="-122"/>
              </a:rPr>
              <a:t>脱去旧有的</a:t>
            </a:r>
            <a:r>
              <a:rPr lang="zh-TW" altLang="en-US" sz="5400" b="1" i="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缠累</a:t>
            </a:r>
            <a:endParaRPr lang="en-AU" sz="54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7CB4857B-ED7C-444D-9F04-2F885114A1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18046FB-44EA-4FD8-A585-EA09A319B2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479F5F2B-8B58-4140-AE6A-51F6C67B18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內容版面配置區 4">
            <a:extLst>
              <a:ext uri="{FF2B5EF4-FFF2-40B4-BE49-F238E27FC236}">
                <a16:creationId xmlns="" xmlns:a16="http://schemas.microsoft.com/office/drawing/2014/main" id="{BCFB4409-6234-1AFA-5FDF-FE042D3E3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432" y="1920240"/>
            <a:ext cx="10716768" cy="4809744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40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2"/>
              </a:rPr>
              <a:t>罗 </a:t>
            </a:r>
            <a:r>
              <a:rPr lang="en-US" altLang="zh-TW" sz="40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2"/>
              </a:rPr>
              <a:t>1:29</a:t>
            </a:r>
            <a:r>
              <a:rPr lang="zh-TW" altLang="en-US" sz="40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 装满了各样不义、邪恶、贪婪、恶毒；满心是嫉妒、凶杀、争竞、诡诈、毒恨；</a:t>
            </a:r>
            <a:endParaRPr lang="en-AU" altLang="zh-TW" sz="4000" b="0" i="0" dirty="0">
              <a:effectLst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TW" altLang="en-US" sz="4000" dirty="0" smtClean="0">
                <a:hlinkClick r:id="rId3"/>
              </a:rPr>
              <a:t>彼前</a:t>
            </a:r>
            <a:r>
              <a:rPr lang="en-US" altLang="zh-TW" sz="4000" dirty="0" smtClean="0">
                <a:hlinkClick r:id="rId3"/>
              </a:rPr>
              <a:t>2:1</a:t>
            </a:r>
            <a:r>
              <a:rPr lang="zh-CN" altLang="en-US" sz="4000" dirty="0" smtClean="0"/>
              <a:t> 所以，你们既除去一切的恶毒、诡诈，并假善、嫉妒，和一切毁谤的话。</a:t>
            </a:r>
            <a:endParaRPr lang="en-US" altLang="zh-TW" sz="4000" dirty="0" smtClean="0"/>
          </a:p>
          <a:p>
            <a:pPr>
              <a:lnSpc>
                <a:spcPct val="110000"/>
              </a:lnSpc>
            </a:pPr>
            <a:r>
              <a:rPr lang="zh-TW" altLang="en-US" sz="4000" b="1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除去</a:t>
            </a:r>
            <a:r>
              <a:rPr lang="zh-TW" altLang="en-US" sz="40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一切的不义、</a:t>
            </a:r>
            <a:r>
              <a:rPr lang="zh-TW" altLang="en-US" sz="4000" b="1" i="0" dirty="0">
                <a:solidFill>
                  <a:srgbClr val="C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贪婪、私欲</a:t>
            </a:r>
            <a:r>
              <a:rPr lang="zh-TW" altLang="en-US" sz="40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TW" altLang="en-US" sz="4000" b="1" i="0" dirty="0">
                <a:solidFill>
                  <a:srgbClr val="C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争竞、嫉妒、恼怒、忌恨、纷争，并脱去各样罪的捆绑。</a:t>
            </a:r>
            <a:endParaRPr lang="en-AU" altLang="zh-TW" sz="4000" b="1" i="0" dirty="0">
              <a:solidFill>
                <a:srgbClr val="C00000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59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F61BA10-9CD0-551E-1B4E-8623CE524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395201"/>
            <a:ext cx="6586491" cy="1447075"/>
          </a:xfrm>
        </p:spPr>
        <p:txBody>
          <a:bodyPr anchor="b">
            <a:normAutofit/>
          </a:bodyPr>
          <a:lstStyle/>
          <a:p>
            <a:pPr algn="ctr"/>
            <a:r>
              <a:rPr lang="zh-TW" altLang="en-US" sz="4800" b="1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对付</a:t>
            </a:r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裡面</a:t>
            </a:r>
            <a:r>
              <a:rPr lang="zh-TW" altLang="en-US" sz="4800" b="1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老</a:t>
            </a:r>
            <a:r>
              <a:rPr lang="zh-TW" altLang="en-US" sz="48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</a:t>
            </a:r>
            <a:r>
              <a:rPr lang="en-AU" altLang="zh-TW" sz="4800" b="1" dirty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AU" altLang="zh-TW" sz="4800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4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坚</a:t>
            </a:r>
            <a:r>
              <a:rPr lang="zh-TW" altLang="en-US" sz="4800" b="1" dirty="0">
                <a:latin typeface="SimHei" panose="02010609060101010101" pitchFamily="49" charset="-122"/>
                <a:ea typeface="SimHei" panose="02010609060101010101" pitchFamily="49" charset="-122"/>
              </a:rPr>
              <a:t>固的营垒</a:t>
            </a:r>
            <a:endParaRPr lang="en-AU" sz="4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C5C97E05-0FB7-D0B7-741C-B8886B23B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1456" y="2314807"/>
            <a:ext cx="7400523" cy="43907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从世界的狭缝中，冲</a:t>
            </a: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破黑暗的权势</a:t>
            </a:r>
            <a:endParaRPr lang="en-AU" altLang="zh-TW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TW" altLang="en-US" sz="36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挥别过去，斩断老我的捆绑</a:t>
            </a:r>
            <a:endParaRPr lang="en-AU" altLang="zh-TW" sz="3600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旧事已过，不论以往如何，基督的宝血都以涂抹。</a:t>
            </a:r>
            <a:endParaRPr lang="en-AU" altLang="zh-TW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TW" altLang="en-US" sz="36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2"/>
              </a:rPr>
              <a:t>林后 </a:t>
            </a:r>
            <a:r>
              <a:rPr lang="en-US" altLang="zh-TW" sz="36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  <a:hlinkClick r:id="rId2"/>
              </a:rPr>
              <a:t>5:17</a:t>
            </a:r>
            <a:r>
              <a:rPr lang="zh-TW" altLang="en-US" sz="3600" b="0" i="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 </a:t>
            </a:r>
            <a:r>
              <a:rPr lang="zh-TW" altLang="en-US" sz="3600" b="1" i="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若有人在基督里，他就是新造的人，旧事已过，都变成新的了。</a:t>
            </a:r>
            <a:endParaRPr lang="en-AU" altLang="zh-TW" sz="3600" b="1" dirty="0">
              <a:solidFill>
                <a:srgbClr val="C00000"/>
              </a:solidFill>
              <a:highlight>
                <a:srgbClr val="FFFF00"/>
              </a:highligh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678F91FD-CD64-4B54-538A-E7ADF12388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628" r="41974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2C8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95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1B2C30"/>
      </a:dk2>
      <a:lt2>
        <a:srgbClr val="F2F3F0"/>
      </a:lt2>
      <a:accent1>
        <a:srgbClr val="7D29E7"/>
      </a:accent1>
      <a:accent2>
        <a:srgbClr val="413DDC"/>
      </a:accent2>
      <a:accent3>
        <a:srgbClr val="2973E7"/>
      </a:accent3>
      <a:accent4>
        <a:srgbClr val="17B0D5"/>
      </a:accent4>
      <a:accent5>
        <a:srgbClr val="22C29E"/>
      </a:accent5>
      <a:accent6>
        <a:srgbClr val="16C655"/>
      </a:accent6>
      <a:hlink>
        <a:srgbClr val="339A95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ketchyVTI" id="{A6D2C935-A6E4-4DD9-BCC5-5AE2504DB8EA}" vid="{F0754072-50B6-4C01-B911-67246C9F58D2}"/>
    </a:ext>
  </a:extLst>
</a:theme>
</file>

<file path=ppt/theme/theme3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絲縷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4669</TotalTime>
  <Words>891</Words>
  <Application>Microsoft Office PowerPoint</Application>
  <PresentationFormat>自訂</PresentationFormat>
  <Paragraphs>122</Paragraphs>
  <Slides>27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27</vt:i4>
      </vt:variant>
    </vt:vector>
  </HeadingPairs>
  <TitlesOfParts>
    <vt:vector size="30" baseType="lpstr">
      <vt:lpstr>Office 佈景主題</vt:lpstr>
      <vt:lpstr>SketchyVTI</vt:lpstr>
      <vt:lpstr>絲縷</vt:lpstr>
      <vt:lpstr>新造的人</vt:lpstr>
      <vt:lpstr>与基督同死同复活</vt:lpstr>
      <vt:lpstr>生命的更新</vt:lpstr>
      <vt:lpstr>受洗是新生的开始</vt:lpstr>
      <vt:lpstr>新造的人</vt:lpstr>
      <vt:lpstr>对神的认识与敬畏</vt:lpstr>
      <vt:lpstr>2. 脱离罪恶的挟制</vt:lpstr>
      <vt:lpstr>脱去旧有的缠累</vt:lpstr>
      <vt:lpstr>对付裡面老我 坚固的营垒</vt:lpstr>
      <vt:lpstr>3.让基督在我里面掌权(生命的主)</vt:lpstr>
      <vt:lpstr>生命的更新–恢复主造我们的样式</vt:lpstr>
      <vt:lpstr>我开车 – 我掌权!</vt:lpstr>
      <vt:lpstr>基督在我里面掌权– 将我的驾驶权交付耶稣</vt:lpstr>
      <vt:lpstr>人生最大的  功课是什么？</vt:lpstr>
      <vt:lpstr>内里的生命 被主掌管</vt:lpstr>
      <vt:lpstr>4.生命是否愿意被主更新？</vt:lpstr>
      <vt:lpstr>常常自我省察</vt:lpstr>
      <vt:lpstr>脾气与性格</vt:lpstr>
      <vt:lpstr>基督是我们言语行为的主 </vt:lpstr>
      <vt:lpstr>言语、态度</vt:lpstr>
      <vt:lpstr>5.活出主荣美的生命–彼此相爱</vt:lpstr>
      <vt:lpstr>不要单顾自己的事</vt:lpstr>
      <vt:lpstr>帮助别人往往要牺牲自己的权益与利益</vt:lpstr>
      <vt:lpstr>接受造就训练 愿意向主降服 降服以致顺服</vt:lpstr>
      <vt:lpstr>信仰是内在的生命被主改变与更新</vt:lpstr>
      <vt:lpstr>信耶稣得拯救，不只是为了上天堂。 乃是要恢复神当初造人的样式， 承接神儿子的名份。</vt:lpstr>
      <vt:lpstr>回應詩歌：新造的人(讚美之泉)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新造的人</dc:title>
  <dc:creator>Yung-Chi</dc:creator>
  <cp:lastModifiedBy>林永基</cp:lastModifiedBy>
  <cp:revision>150</cp:revision>
  <dcterms:created xsi:type="dcterms:W3CDTF">2022-10-13T04:40:12Z</dcterms:created>
  <dcterms:modified xsi:type="dcterms:W3CDTF">2023-04-23T00:14:23Z</dcterms:modified>
</cp:coreProperties>
</file>