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10125" r:id="rId2"/>
    <p:sldId id="10126" r:id="rId3"/>
    <p:sldId id="10016" r:id="rId4"/>
    <p:sldId id="10028" r:id="rId5"/>
    <p:sldId id="10127" r:id="rId6"/>
    <p:sldId id="10170" r:id="rId7"/>
    <p:sldId id="10131" r:id="rId8"/>
    <p:sldId id="10135" r:id="rId9"/>
    <p:sldId id="10137" r:id="rId10"/>
    <p:sldId id="10138" r:id="rId11"/>
    <p:sldId id="10139" r:id="rId12"/>
    <p:sldId id="10140" r:id="rId13"/>
    <p:sldId id="10143" r:id="rId14"/>
    <p:sldId id="10144" r:id="rId15"/>
    <p:sldId id="10145" r:id="rId16"/>
    <p:sldId id="10169" r:id="rId17"/>
    <p:sldId id="10132" r:id="rId18"/>
    <p:sldId id="10136" r:id="rId19"/>
    <p:sldId id="10147" r:id="rId20"/>
    <p:sldId id="10148" r:id="rId21"/>
    <p:sldId id="10149" r:id="rId22"/>
    <p:sldId id="10150" r:id="rId23"/>
    <p:sldId id="10151" r:id="rId24"/>
    <p:sldId id="10152" r:id="rId25"/>
    <p:sldId id="10168" r:id="rId26"/>
    <p:sldId id="10133" r:id="rId27"/>
    <p:sldId id="10134" r:id="rId28"/>
    <p:sldId id="10153" r:id="rId29"/>
    <p:sldId id="10154" r:id="rId30"/>
    <p:sldId id="10155" r:id="rId31"/>
    <p:sldId id="10156" r:id="rId32"/>
    <p:sldId id="10157" r:id="rId33"/>
    <p:sldId id="10166" r:id="rId34"/>
    <p:sldId id="10158" r:id="rId35"/>
    <p:sldId id="10160" r:id="rId36"/>
    <p:sldId id="10162" r:id="rId37"/>
    <p:sldId id="10161" r:id="rId38"/>
    <p:sldId id="10173" r:id="rId39"/>
    <p:sldId id="10172" r:id="rId40"/>
    <p:sldId id="10174" r:id="rId41"/>
    <p:sldId id="10175" r:id="rId42"/>
    <p:sldId id="10146" r:id="rId4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80C5DD80-025A-46DD-A015-2DB36863B4D8}">
          <p14:sldIdLst>
            <p14:sldId id="10125"/>
            <p14:sldId id="10126"/>
            <p14:sldId id="10016"/>
            <p14:sldId id="10028"/>
            <p14:sldId id="10127"/>
            <p14:sldId id="10170"/>
            <p14:sldId id="10131"/>
            <p14:sldId id="10135"/>
            <p14:sldId id="10137"/>
            <p14:sldId id="10138"/>
            <p14:sldId id="10139"/>
            <p14:sldId id="10140"/>
            <p14:sldId id="10143"/>
            <p14:sldId id="10144"/>
            <p14:sldId id="10145"/>
            <p14:sldId id="10169"/>
            <p14:sldId id="10132"/>
            <p14:sldId id="10136"/>
            <p14:sldId id="10147"/>
            <p14:sldId id="10148"/>
            <p14:sldId id="10149"/>
            <p14:sldId id="10150"/>
            <p14:sldId id="10151"/>
            <p14:sldId id="10152"/>
            <p14:sldId id="10168"/>
            <p14:sldId id="10133"/>
            <p14:sldId id="10134"/>
            <p14:sldId id="10153"/>
            <p14:sldId id="10154"/>
            <p14:sldId id="10155"/>
            <p14:sldId id="10156"/>
            <p14:sldId id="10157"/>
            <p14:sldId id="10166"/>
            <p14:sldId id="10158"/>
            <p14:sldId id="10160"/>
            <p14:sldId id="10162"/>
            <p14:sldId id="10161"/>
            <p14:sldId id="10173"/>
            <p14:sldId id="10172"/>
            <p14:sldId id="10174"/>
            <p14:sldId id="10175"/>
            <p14:sldId id="10146"/>
          </p14:sldIdLst>
        </p14:section>
        <p14:section name="默认节" id="{3A8096EC-1BD5-4F43-B84A-EA89CEA7AF16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BB3"/>
    <a:srgbClr val="273C18"/>
    <a:srgbClr val="E7F4D8"/>
    <a:srgbClr val="006666"/>
    <a:srgbClr val="009AD0"/>
    <a:srgbClr val="D1F3FF"/>
    <a:srgbClr val="B3FFFF"/>
    <a:srgbClr val="000066"/>
    <a:srgbClr val="7458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83" autoAdjust="0"/>
    <p:restoredTop sz="86509" autoAdjust="0"/>
  </p:normalViewPr>
  <p:slideViewPr>
    <p:cSldViewPr snapToGrid="0">
      <p:cViewPr varScale="1">
        <p:scale>
          <a:sx n="41" d="100"/>
          <a:sy n="41" d="100"/>
        </p:scale>
        <p:origin x="48" y="735"/>
      </p:cViewPr>
      <p:guideLst/>
    </p:cSldViewPr>
  </p:slideViewPr>
  <p:outlineViewPr>
    <p:cViewPr>
      <p:scale>
        <a:sx n="33" d="100"/>
        <a:sy n="33" d="100"/>
      </p:scale>
      <p:origin x="0" y="-5427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A914FA-D248-4347-8215-B548D17E7C4D}" type="doc">
      <dgm:prSet loTypeId="urn:microsoft.com/office/officeart/2005/8/layout/hierarchy3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AU"/>
        </a:p>
      </dgm:t>
    </dgm:pt>
    <dgm:pt modelId="{64185B01-5C0B-4B57-B44B-B00D1FF7D8B6}">
      <dgm:prSet phldrT="[文本]" custT="1"/>
      <dgm:spPr>
        <a:solidFill>
          <a:srgbClr val="F8E8F3"/>
        </a:solidFill>
        <a:ln>
          <a:solidFill>
            <a:srgbClr val="50005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 vert="horz" lIns="91440" tIns="45720" rIns="91440" bIns="45720" rtlCol="0" anchor="ctr"/>
        <a:lstStyle/>
        <a:p>
          <a:pPr marL="0" marR="0" lvl="0" indent="0" algn="ctr" defTabSz="914400" rtl="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CN" altLang="en-US" sz="5400" b="1" kern="1200" dirty="0">
              <a:solidFill>
                <a:srgbClr val="FF0000"/>
              </a:solidFill>
              <a:effectLst>
                <a:glow rad="63500">
                  <a:srgbClr val="FFFEE5"/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这人是谁？</a:t>
          </a:r>
          <a:endParaRPr lang="en-US" altLang="zh-CN" sz="5400" b="1" kern="1200" dirty="0">
            <a:solidFill>
              <a:srgbClr val="FF0000"/>
            </a:solidFill>
            <a:effectLst>
              <a:glow rad="63500">
                <a:srgbClr val="FFFEE5"/>
              </a:glow>
            </a:effectLst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  <a:p>
          <a:pPr marL="0" lvl="0" indent="0" algn="ctr" defTabSz="914400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r>
            <a:rPr lang="en-US" altLang="zh-CN" sz="3600" b="1" kern="1200" dirty="0">
              <a:solidFill>
                <a:srgbClr val="FF0000"/>
              </a:solidFill>
              <a:effectLst>
                <a:glow rad="63500">
                  <a:srgbClr val="FFFEE5"/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Who Is This Man?</a:t>
          </a:r>
          <a:endParaRPr lang="en-AU" altLang="zh-CN" sz="3600" b="1" kern="1200" dirty="0">
            <a:solidFill>
              <a:srgbClr val="FF0000"/>
            </a:solidFill>
            <a:effectLst>
              <a:glow rad="63500">
                <a:srgbClr val="FFFEE5"/>
              </a:glow>
            </a:effectLst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gm:t>
    </dgm:pt>
    <dgm:pt modelId="{70A56B3F-E7F4-4C5A-A8ED-1BFBEC211C74}" type="parTrans" cxnId="{D8AD85DD-0704-4319-A7D6-2334F4147995}">
      <dgm:prSet/>
      <dgm:spPr/>
      <dgm:t>
        <a:bodyPr/>
        <a:lstStyle/>
        <a:p>
          <a:endParaRPr lang="en-AU"/>
        </a:p>
      </dgm:t>
    </dgm:pt>
    <dgm:pt modelId="{86FE7F84-41F3-4762-B531-B8287463C8FD}" type="sibTrans" cxnId="{D8AD85DD-0704-4319-A7D6-2334F4147995}">
      <dgm:prSet/>
      <dgm:spPr/>
      <dgm:t>
        <a:bodyPr/>
        <a:lstStyle/>
        <a:p>
          <a:endParaRPr lang="en-AU"/>
        </a:p>
      </dgm:t>
    </dgm:pt>
    <dgm:pt modelId="{16F050D7-0E71-430B-A858-E38CE34EC33D}">
      <dgm:prSet phldrT="[文本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l">
            <a:lnSpc>
              <a:spcPts val="5000"/>
            </a:lnSpc>
            <a:spcAft>
              <a:spcPts val="0"/>
            </a:spcAft>
          </a:pPr>
          <a:r>
            <a:rPr lang="zh-CN" altLang="en-US" sz="4800" b="1" kern="1200" dirty="0">
              <a:solidFill>
                <a:srgbClr val="C86400"/>
              </a:solidFill>
              <a:effectLst>
                <a:glow rad="63500">
                  <a:srgbClr val="FFFBAF">
                    <a:alpha val="40000"/>
                  </a:srgbClr>
                </a:glow>
              </a:effectLst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祂有真实的人性</a:t>
          </a:r>
          <a:endParaRPr lang="en-US" altLang="zh-CN" sz="4800" b="1" kern="1200" dirty="0">
            <a:solidFill>
              <a:srgbClr val="DE6704"/>
            </a:solidFill>
            <a:effectLst>
              <a:glow rad="63500">
                <a:srgbClr val="FFFBAF">
                  <a:alpha val="40000"/>
                </a:srgbClr>
              </a:glow>
            </a:effectLst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  <a:p>
          <a:pPr algn="l">
            <a:lnSpc>
              <a:spcPts val="3000"/>
            </a:lnSpc>
            <a:spcAft>
              <a:spcPts val="0"/>
            </a:spcAft>
          </a:pPr>
          <a:r>
            <a:rPr lang="en-US" altLang="zh-CN" sz="2800" b="1" kern="1200" dirty="0">
              <a:solidFill>
                <a:srgbClr val="DE6704"/>
              </a:solidFill>
              <a:effectLst>
                <a:glow rad="63500">
                  <a:srgbClr val="FFFBAF">
                    <a:alpha val="40000"/>
                  </a:srgbClr>
                </a:glow>
              </a:effectLst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He Is Truly Human</a:t>
          </a:r>
        </a:p>
      </dgm:t>
    </dgm:pt>
    <dgm:pt modelId="{959602C8-88C5-4A2F-893D-EFDACFED29DC}" type="parTrans" cxnId="{9D8F13CA-C89E-4139-B869-7FC7C184F793}">
      <dgm:prSet/>
      <dgm:spPr/>
      <dgm:t>
        <a:bodyPr/>
        <a:lstStyle/>
        <a:p>
          <a:endParaRPr lang="en-AU"/>
        </a:p>
      </dgm:t>
    </dgm:pt>
    <dgm:pt modelId="{B6D111A0-6B98-4A2C-8144-DADEF6061A13}" type="sibTrans" cxnId="{9D8F13CA-C89E-4139-B869-7FC7C184F793}">
      <dgm:prSet/>
      <dgm:spPr/>
      <dgm:t>
        <a:bodyPr/>
        <a:lstStyle/>
        <a:p>
          <a:endParaRPr lang="en-AU"/>
        </a:p>
      </dgm:t>
    </dgm:pt>
    <dgm:pt modelId="{A339651B-DEDF-4000-9A8C-254122F472A7}">
      <dgm:prSet phldrT="[文本]" custT="1"/>
      <dgm:spPr>
        <a:ln>
          <a:solidFill>
            <a:srgbClr val="006600"/>
          </a:solidFill>
        </a:ln>
      </dgm:spPr>
      <dgm:t>
        <a:bodyPr/>
        <a:lstStyle/>
        <a:p>
          <a:pPr algn="l">
            <a:lnSpc>
              <a:spcPts val="5000"/>
            </a:lnSpc>
            <a:spcAft>
              <a:spcPts val="0"/>
            </a:spcAft>
          </a:pPr>
          <a:endParaRPr lang="en-AU" sz="2800" b="1" kern="1200" dirty="0">
            <a:solidFill>
              <a:srgbClr val="007E3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</dgm:t>
    </dgm:pt>
    <dgm:pt modelId="{78D2D790-86DD-41C2-9420-57A9D363895F}" type="parTrans" cxnId="{679B2F43-77F1-424B-8FE6-C63A2FB33C2F}">
      <dgm:prSet/>
      <dgm:spPr/>
      <dgm:t>
        <a:bodyPr/>
        <a:lstStyle/>
        <a:p>
          <a:endParaRPr lang="en-AU"/>
        </a:p>
      </dgm:t>
    </dgm:pt>
    <dgm:pt modelId="{67F229E4-9435-449B-A305-721D5C0B30DD}" type="sibTrans" cxnId="{679B2F43-77F1-424B-8FE6-C63A2FB33C2F}">
      <dgm:prSet/>
      <dgm:spPr/>
      <dgm:t>
        <a:bodyPr/>
        <a:lstStyle/>
        <a:p>
          <a:endParaRPr lang="en-AU"/>
        </a:p>
      </dgm:t>
    </dgm:pt>
    <dgm:pt modelId="{A0742AAB-1CDE-414F-9A92-0043C1BB544B}">
      <dgm:prSet phldrT="[文本]" custT="1"/>
      <dgm:spPr>
        <a:ln>
          <a:solidFill>
            <a:srgbClr val="008080"/>
          </a:solidFill>
        </a:ln>
      </dgm:spPr>
      <dgm:t>
        <a:bodyPr/>
        <a:lstStyle/>
        <a:p>
          <a:pPr algn="l">
            <a:lnSpc>
              <a:spcPts val="5000"/>
            </a:lnSpc>
            <a:spcAft>
              <a:spcPts val="0"/>
            </a:spcAft>
          </a:pPr>
          <a:endParaRPr lang="en-AU" sz="2800" b="1" kern="1200" dirty="0">
            <a:solidFill>
              <a:srgbClr val="00339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</dgm:t>
    </dgm:pt>
    <dgm:pt modelId="{59E3CC0E-986D-4F30-A617-011B1107639D}" type="parTrans" cxnId="{A10C71FE-5885-4B06-A985-F6162E7DA169}">
      <dgm:prSet/>
      <dgm:spPr/>
      <dgm:t>
        <a:bodyPr/>
        <a:lstStyle/>
        <a:p>
          <a:endParaRPr lang="zh-CN" altLang="en-US"/>
        </a:p>
      </dgm:t>
    </dgm:pt>
    <dgm:pt modelId="{89F40EE0-B6C6-447C-9F59-22E962AE451F}" type="sibTrans" cxnId="{A10C71FE-5885-4B06-A985-F6162E7DA169}">
      <dgm:prSet/>
      <dgm:spPr/>
      <dgm:t>
        <a:bodyPr/>
        <a:lstStyle/>
        <a:p>
          <a:endParaRPr lang="zh-CN" altLang="en-US"/>
        </a:p>
      </dgm:t>
    </dgm:pt>
    <dgm:pt modelId="{6C1ABA70-1E53-414B-83B4-C6C547DA09D5}" type="pres">
      <dgm:prSet presAssocID="{8CA914FA-D248-4347-8215-B548D17E7C4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0D23E8D-01DE-424A-9702-E3F770DE564A}" type="pres">
      <dgm:prSet presAssocID="{64185B01-5C0B-4B57-B44B-B00D1FF7D8B6}" presName="root" presStyleCnt="0"/>
      <dgm:spPr/>
    </dgm:pt>
    <dgm:pt modelId="{C1CCB83A-76A5-4A46-A765-8E7B3C66ED4F}" type="pres">
      <dgm:prSet presAssocID="{64185B01-5C0B-4B57-B44B-B00D1FF7D8B6}" presName="rootComposite" presStyleCnt="0"/>
      <dgm:spPr/>
    </dgm:pt>
    <dgm:pt modelId="{E4591CD1-C25D-4151-80D0-E8DB32A064EA}" type="pres">
      <dgm:prSet presAssocID="{64185B01-5C0B-4B57-B44B-B00D1FF7D8B6}" presName="rootText" presStyleLbl="node1" presStyleIdx="0" presStyleCnt="1" custScaleX="834613" custScaleY="461066" custLinFactNeighborX="1886" custLinFactNeighborY="-82219"/>
      <dgm:spPr>
        <a:xfrm>
          <a:off x="13247" y="446280"/>
          <a:ext cx="5933438" cy="858041"/>
        </a:xfrm>
        <a:prstGeom prst="roundRect">
          <a:avLst>
            <a:gd name="adj" fmla="val 10000"/>
          </a:avLst>
        </a:prstGeom>
      </dgm:spPr>
    </dgm:pt>
    <dgm:pt modelId="{44A9BD51-4061-4F5E-AF52-50DF1279D9D7}" type="pres">
      <dgm:prSet presAssocID="{64185B01-5C0B-4B57-B44B-B00D1FF7D8B6}" presName="rootConnector" presStyleLbl="node1" presStyleIdx="0" presStyleCnt="1"/>
      <dgm:spPr/>
    </dgm:pt>
    <dgm:pt modelId="{EE3AF99A-2F5C-4EC6-BB11-44822951C06C}" type="pres">
      <dgm:prSet presAssocID="{64185B01-5C0B-4B57-B44B-B00D1FF7D8B6}" presName="childShape" presStyleCnt="0"/>
      <dgm:spPr/>
    </dgm:pt>
    <dgm:pt modelId="{9579017C-E530-4123-9AA2-418ADAF5005A}" type="pres">
      <dgm:prSet presAssocID="{959602C8-88C5-4A2F-893D-EFDACFED29DC}" presName="Name13" presStyleLbl="parChTrans1D2" presStyleIdx="0" presStyleCnt="3"/>
      <dgm:spPr/>
    </dgm:pt>
    <dgm:pt modelId="{75758BC8-B40B-4DBE-940C-3B79D9959A57}" type="pres">
      <dgm:prSet presAssocID="{16F050D7-0E71-430B-A858-E38CE34EC33D}" presName="childText" presStyleLbl="bgAcc1" presStyleIdx="0" presStyleCnt="3" custScaleX="2000000" custScaleY="380393" custLinFactNeighborX="2416" custLinFactNeighborY="-11377">
        <dgm:presLayoutVars>
          <dgm:bulletEnabled val="1"/>
        </dgm:presLayoutVars>
      </dgm:prSet>
      <dgm:spPr/>
    </dgm:pt>
    <dgm:pt modelId="{DAD9976A-73FA-4B0B-84B9-C09776893165}" type="pres">
      <dgm:prSet presAssocID="{78D2D790-86DD-41C2-9420-57A9D363895F}" presName="Name13" presStyleLbl="parChTrans1D2" presStyleIdx="1" presStyleCnt="3"/>
      <dgm:spPr/>
    </dgm:pt>
    <dgm:pt modelId="{D59DCE7E-29CD-45FA-85E6-28BF158E237B}" type="pres">
      <dgm:prSet presAssocID="{A339651B-DEDF-4000-9A8C-254122F472A7}" presName="childText" presStyleLbl="bgAcc1" presStyleIdx="1" presStyleCnt="3" custScaleX="2000000" custScaleY="386470" custLinFactNeighborX="2121" custLinFactNeighborY="-4295">
        <dgm:presLayoutVars>
          <dgm:bulletEnabled val="1"/>
        </dgm:presLayoutVars>
      </dgm:prSet>
      <dgm:spPr/>
    </dgm:pt>
    <dgm:pt modelId="{9C6DB4FE-7B00-4B7E-B7BA-9EAB6EFF7625}" type="pres">
      <dgm:prSet presAssocID="{59E3CC0E-986D-4F30-A617-011B1107639D}" presName="Name13" presStyleLbl="parChTrans1D2" presStyleIdx="2" presStyleCnt="3"/>
      <dgm:spPr/>
    </dgm:pt>
    <dgm:pt modelId="{EF636DF5-A88C-4A88-8457-F7FB794D1878}" type="pres">
      <dgm:prSet presAssocID="{A0742AAB-1CDE-414F-9A92-0043C1BB544B}" presName="childText" presStyleLbl="bgAcc1" presStyleIdx="2" presStyleCnt="3" custScaleX="2000000" custScaleY="391622" custLinFactNeighborX="2900" custLinFactNeighborY="-6760">
        <dgm:presLayoutVars>
          <dgm:bulletEnabled val="1"/>
        </dgm:presLayoutVars>
      </dgm:prSet>
      <dgm:spPr/>
    </dgm:pt>
  </dgm:ptLst>
  <dgm:cxnLst>
    <dgm:cxn modelId="{E9505033-3C40-428B-A9ED-44426BBB7AC7}" type="presOf" srcId="{959602C8-88C5-4A2F-893D-EFDACFED29DC}" destId="{9579017C-E530-4123-9AA2-418ADAF5005A}" srcOrd="0" destOrd="0" presId="urn:microsoft.com/office/officeart/2005/8/layout/hierarchy3"/>
    <dgm:cxn modelId="{867B5833-DEB5-4F7F-8197-24A662ABE8B1}" type="presOf" srcId="{64185B01-5C0B-4B57-B44B-B00D1FF7D8B6}" destId="{E4591CD1-C25D-4151-80D0-E8DB32A064EA}" srcOrd="0" destOrd="0" presId="urn:microsoft.com/office/officeart/2005/8/layout/hierarchy3"/>
    <dgm:cxn modelId="{D4AA1D3D-3901-4A1B-9C0B-26960AEF3A9D}" type="presOf" srcId="{64185B01-5C0B-4B57-B44B-B00D1FF7D8B6}" destId="{44A9BD51-4061-4F5E-AF52-50DF1279D9D7}" srcOrd="1" destOrd="0" presId="urn:microsoft.com/office/officeart/2005/8/layout/hierarchy3"/>
    <dgm:cxn modelId="{679B2F43-77F1-424B-8FE6-C63A2FB33C2F}" srcId="{64185B01-5C0B-4B57-B44B-B00D1FF7D8B6}" destId="{A339651B-DEDF-4000-9A8C-254122F472A7}" srcOrd="1" destOrd="0" parTransId="{78D2D790-86DD-41C2-9420-57A9D363895F}" sibTransId="{67F229E4-9435-449B-A305-721D5C0B30DD}"/>
    <dgm:cxn modelId="{5EF5944B-86FF-416D-B7BA-89B4C87974F0}" type="presOf" srcId="{8CA914FA-D248-4347-8215-B548D17E7C4D}" destId="{6C1ABA70-1E53-414B-83B4-C6C547DA09D5}" srcOrd="0" destOrd="0" presId="urn:microsoft.com/office/officeart/2005/8/layout/hierarchy3"/>
    <dgm:cxn modelId="{11B64F4C-B9A0-4958-A419-D23262057F2C}" type="presOf" srcId="{78D2D790-86DD-41C2-9420-57A9D363895F}" destId="{DAD9976A-73FA-4B0B-84B9-C09776893165}" srcOrd="0" destOrd="0" presId="urn:microsoft.com/office/officeart/2005/8/layout/hierarchy3"/>
    <dgm:cxn modelId="{C4C27271-FE14-4755-83E0-589EC84D3D74}" type="presOf" srcId="{A339651B-DEDF-4000-9A8C-254122F472A7}" destId="{D59DCE7E-29CD-45FA-85E6-28BF158E237B}" srcOrd="0" destOrd="0" presId="urn:microsoft.com/office/officeart/2005/8/layout/hierarchy3"/>
    <dgm:cxn modelId="{A1E93390-1515-4573-AAA0-954ADE2F99E9}" type="presOf" srcId="{16F050D7-0E71-430B-A858-E38CE34EC33D}" destId="{75758BC8-B40B-4DBE-940C-3B79D9959A57}" srcOrd="0" destOrd="0" presId="urn:microsoft.com/office/officeart/2005/8/layout/hierarchy3"/>
    <dgm:cxn modelId="{9D8F13CA-C89E-4139-B869-7FC7C184F793}" srcId="{64185B01-5C0B-4B57-B44B-B00D1FF7D8B6}" destId="{16F050D7-0E71-430B-A858-E38CE34EC33D}" srcOrd="0" destOrd="0" parTransId="{959602C8-88C5-4A2F-893D-EFDACFED29DC}" sibTransId="{B6D111A0-6B98-4A2C-8144-DADEF6061A13}"/>
    <dgm:cxn modelId="{D8AD85DD-0704-4319-A7D6-2334F4147995}" srcId="{8CA914FA-D248-4347-8215-B548D17E7C4D}" destId="{64185B01-5C0B-4B57-B44B-B00D1FF7D8B6}" srcOrd="0" destOrd="0" parTransId="{70A56B3F-E7F4-4C5A-A8ED-1BFBEC211C74}" sibTransId="{86FE7F84-41F3-4762-B531-B8287463C8FD}"/>
    <dgm:cxn modelId="{92AF0BF6-1E42-4BE1-AEF3-739B740996B8}" type="presOf" srcId="{A0742AAB-1CDE-414F-9A92-0043C1BB544B}" destId="{EF636DF5-A88C-4A88-8457-F7FB794D1878}" srcOrd="0" destOrd="0" presId="urn:microsoft.com/office/officeart/2005/8/layout/hierarchy3"/>
    <dgm:cxn modelId="{662C87FD-1707-438E-B728-7F5D10F3448D}" type="presOf" srcId="{59E3CC0E-986D-4F30-A617-011B1107639D}" destId="{9C6DB4FE-7B00-4B7E-B7BA-9EAB6EFF7625}" srcOrd="0" destOrd="0" presId="urn:microsoft.com/office/officeart/2005/8/layout/hierarchy3"/>
    <dgm:cxn modelId="{A10C71FE-5885-4B06-A985-F6162E7DA169}" srcId="{64185B01-5C0B-4B57-B44B-B00D1FF7D8B6}" destId="{A0742AAB-1CDE-414F-9A92-0043C1BB544B}" srcOrd="2" destOrd="0" parTransId="{59E3CC0E-986D-4F30-A617-011B1107639D}" sibTransId="{89F40EE0-B6C6-447C-9F59-22E962AE451F}"/>
    <dgm:cxn modelId="{29F98CB0-A477-4AB1-A8BB-D32823E4BE55}" type="presParOf" srcId="{6C1ABA70-1E53-414B-83B4-C6C547DA09D5}" destId="{F0D23E8D-01DE-424A-9702-E3F770DE564A}" srcOrd="0" destOrd="0" presId="urn:microsoft.com/office/officeart/2005/8/layout/hierarchy3"/>
    <dgm:cxn modelId="{32F166FB-35F2-4968-8EFB-8DB3315AF8B3}" type="presParOf" srcId="{F0D23E8D-01DE-424A-9702-E3F770DE564A}" destId="{C1CCB83A-76A5-4A46-A765-8E7B3C66ED4F}" srcOrd="0" destOrd="0" presId="urn:microsoft.com/office/officeart/2005/8/layout/hierarchy3"/>
    <dgm:cxn modelId="{36CCE67D-592D-441E-A1C1-24CCFE715A06}" type="presParOf" srcId="{C1CCB83A-76A5-4A46-A765-8E7B3C66ED4F}" destId="{E4591CD1-C25D-4151-80D0-E8DB32A064EA}" srcOrd="0" destOrd="0" presId="urn:microsoft.com/office/officeart/2005/8/layout/hierarchy3"/>
    <dgm:cxn modelId="{9D145271-F17C-4D10-BFE0-9A08029134AF}" type="presParOf" srcId="{C1CCB83A-76A5-4A46-A765-8E7B3C66ED4F}" destId="{44A9BD51-4061-4F5E-AF52-50DF1279D9D7}" srcOrd="1" destOrd="0" presId="urn:microsoft.com/office/officeart/2005/8/layout/hierarchy3"/>
    <dgm:cxn modelId="{07DC9A91-70D0-4C69-A325-04441E2D7F86}" type="presParOf" srcId="{F0D23E8D-01DE-424A-9702-E3F770DE564A}" destId="{EE3AF99A-2F5C-4EC6-BB11-44822951C06C}" srcOrd="1" destOrd="0" presId="urn:microsoft.com/office/officeart/2005/8/layout/hierarchy3"/>
    <dgm:cxn modelId="{23919797-B91C-4DB7-8184-B0B3C8DDE68F}" type="presParOf" srcId="{EE3AF99A-2F5C-4EC6-BB11-44822951C06C}" destId="{9579017C-E530-4123-9AA2-418ADAF5005A}" srcOrd="0" destOrd="0" presId="urn:microsoft.com/office/officeart/2005/8/layout/hierarchy3"/>
    <dgm:cxn modelId="{1CE815E7-8712-4926-A72C-907B060939F9}" type="presParOf" srcId="{EE3AF99A-2F5C-4EC6-BB11-44822951C06C}" destId="{75758BC8-B40B-4DBE-940C-3B79D9959A57}" srcOrd="1" destOrd="0" presId="urn:microsoft.com/office/officeart/2005/8/layout/hierarchy3"/>
    <dgm:cxn modelId="{E111D7DC-81C0-4D20-8237-6F3EE0892286}" type="presParOf" srcId="{EE3AF99A-2F5C-4EC6-BB11-44822951C06C}" destId="{DAD9976A-73FA-4B0B-84B9-C09776893165}" srcOrd="2" destOrd="0" presId="urn:microsoft.com/office/officeart/2005/8/layout/hierarchy3"/>
    <dgm:cxn modelId="{B272F31B-9866-42A5-86EC-1EF97435ED32}" type="presParOf" srcId="{EE3AF99A-2F5C-4EC6-BB11-44822951C06C}" destId="{D59DCE7E-29CD-45FA-85E6-28BF158E237B}" srcOrd="3" destOrd="0" presId="urn:microsoft.com/office/officeart/2005/8/layout/hierarchy3"/>
    <dgm:cxn modelId="{D77E40BE-602A-47D9-8C4D-A128256DF1FC}" type="presParOf" srcId="{EE3AF99A-2F5C-4EC6-BB11-44822951C06C}" destId="{9C6DB4FE-7B00-4B7E-B7BA-9EAB6EFF7625}" srcOrd="4" destOrd="0" presId="urn:microsoft.com/office/officeart/2005/8/layout/hierarchy3"/>
    <dgm:cxn modelId="{13923BEC-718A-4FD9-883C-3F11F02E65A3}" type="presParOf" srcId="{EE3AF99A-2F5C-4EC6-BB11-44822951C06C}" destId="{EF636DF5-A88C-4A88-8457-F7FB794D1878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A914FA-D248-4347-8215-B548D17E7C4D}" type="doc">
      <dgm:prSet loTypeId="urn:microsoft.com/office/officeart/2005/8/layout/hierarchy3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AU"/>
        </a:p>
      </dgm:t>
    </dgm:pt>
    <dgm:pt modelId="{64185B01-5C0B-4B57-B44B-B00D1FF7D8B6}">
      <dgm:prSet phldrT="[文本]" custT="1"/>
      <dgm:spPr>
        <a:solidFill>
          <a:srgbClr val="F8E8F3"/>
        </a:solidFill>
        <a:ln>
          <a:solidFill>
            <a:srgbClr val="50005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 vert="horz" lIns="91440" tIns="45720" rIns="91440" bIns="45720" rtlCol="0" anchor="ctr"/>
        <a:lstStyle/>
        <a:p>
          <a:pPr marL="0" marR="0" lvl="0" indent="0" algn="ctr" defTabSz="914400" rtl="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CN" altLang="en-US" sz="5400" b="1" kern="1200" dirty="0">
              <a:solidFill>
                <a:srgbClr val="FF0000"/>
              </a:solidFill>
              <a:effectLst>
                <a:glow rad="63500">
                  <a:srgbClr val="FFFEE5"/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这人是谁？</a:t>
          </a:r>
          <a:endParaRPr lang="en-US" altLang="zh-CN" sz="5400" b="1" kern="1200" dirty="0">
            <a:solidFill>
              <a:srgbClr val="FF0000"/>
            </a:solidFill>
            <a:effectLst>
              <a:glow rad="63500">
                <a:srgbClr val="FFFEE5"/>
              </a:glow>
            </a:effectLst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  <a:p>
          <a:pPr marL="0" lvl="0" indent="0" algn="ctr" defTabSz="914400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r>
            <a:rPr lang="en-US" altLang="zh-CN" sz="3600" b="1" kern="1200" dirty="0">
              <a:solidFill>
                <a:srgbClr val="FF0000"/>
              </a:solidFill>
              <a:effectLst>
                <a:glow rad="63500">
                  <a:srgbClr val="FFFEE5"/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Who Is This Man?</a:t>
          </a:r>
          <a:endParaRPr lang="en-AU" altLang="zh-CN" sz="3600" b="1" kern="1200" dirty="0">
            <a:solidFill>
              <a:srgbClr val="FF0000"/>
            </a:solidFill>
            <a:effectLst>
              <a:glow rad="63500">
                <a:srgbClr val="FFFEE5"/>
              </a:glow>
            </a:effectLst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gm:t>
    </dgm:pt>
    <dgm:pt modelId="{70A56B3F-E7F4-4C5A-A8ED-1BFBEC211C74}" type="parTrans" cxnId="{D8AD85DD-0704-4319-A7D6-2334F4147995}">
      <dgm:prSet/>
      <dgm:spPr/>
      <dgm:t>
        <a:bodyPr/>
        <a:lstStyle/>
        <a:p>
          <a:endParaRPr lang="en-AU"/>
        </a:p>
      </dgm:t>
    </dgm:pt>
    <dgm:pt modelId="{86FE7F84-41F3-4762-B531-B8287463C8FD}" type="sibTrans" cxnId="{D8AD85DD-0704-4319-A7D6-2334F4147995}">
      <dgm:prSet/>
      <dgm:spPr/>
      <dgm:t>
        <a:bodyPr/>
        <a:lstStyle/>
        <a:p>
          <a:endParaRPr lang="en-AU"/>
        </a:p>
      </dgm:t>
    </dgm:pt>
    <dgm:pt modelId="{16F050D7-0E71-430B-A858-E38CE34EC33D}">
      <dgm:prSet phldrT="[文本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l">
            <a:lnSpc>
              <a:spcPts val="5000"/>
            </a:lnSpc>
            <a:spcAft>
              <a:spcPts val="0"/>
            </a:spcAft>
          </a:pPr>
          <a:r>
            <a:rPr lang="zh-CN" altLang="en-US" sz="4800" b="1" kern="1200" dirty="0">
              <a:solidFill>
                <a:srgbClr val="C86400"/>
              </a:solidFill>
              <a:effectLst>
                <a:glow rad="63500">
                  <a:srgbClr val="FFFBAF">
                    <a:alpha val="40000"/>
                  </a:srgbClr>
                </a:glow>
              </a:effectLst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祂有真实的人性（祂能理解我的软弱）</a:t>
          </a:r>
          <a:endParaRPr lang="en-US" altLang="zh-CN" sz="4800" b="1" kern="1200" dirty="0">
            <a:solidFill>
              <a:srgbClr val="DE6704"/>
            </a:solidFill>
            <a:effectLst>
              <a:glow rad="63500">
                <a:srgbClr val="FFFBAF">
                  <a:alpha val="40000"/>
                </a:srgbClr>
              </a:glow>
            </a:effectLst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  <a:p>
          <a:pPr algn="l">
            <a:lnSpc>
              <a:spcPts val="3000"/>
            </a:lnSpc>
            <a:spcAft>
              <a:spcPts val="0"/>
            </a:spcAft>
          </a:pPr>
          <a:r>
            <a:rPr lang="en-US" altLang="zh-CN" sz="2800" b="1" kern="1200" dirty="0">
              <a:solidFill>
                <a:srgbClr val="DE6704"/>
              </a:solidFill>
              <a:effectLst>
                <a:glow rad="63500">
                  <a:srgbClr val="FFFBAF">
                    <a:alpha val="40000"/>
                  </a:srgbClr>
                </a:glow>
              </a:effectLst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He Is Truly Human</a:t>
          </a:r>
        </a:p>
      </dgm:t>
    </dgm:pt>
    <dgm:pt modelId="{959602C8-88C5-4A2F-893D-EFDACFED29DC}" type="parTrans" cxnId="{9D8F13CA-C89E-4139-B869-7FC7C184F793}">
      <dgm:prSet/>
      <dgm:spPr/>
      <dgm:t>
        <a:bodyPr/>
        <a:lstStyle/>
        <a:p>
          <a:endParaRPr lang="en-AU"/>
        </a:p>
      </dgm:t>
    </dgm:pt>
    <dgm:pt modelId="{B6D111A0-6B98-4A2C-8144-DADEF6061A13}" type="sibTrans" cxnId="{9D8F13CA-C89E-4139-B869-7FC7C184F793}">
      <dgm:prSet/>
      <dgm:spPr/>
      <dgm:t>
        <a:bodyPr/>
        <a:lstStyle/>
        <a:p>
          <a:endParaRPr lang="en-AU"/>
        </a:p>
      </dgm:t>
    </dgm:pt>
    <dgm:pt modelId="{A339651B-DEDF-4000-9A8C-254122F472A7}">
      <dgm:prSet phldrT="[文本]" custT="1"/>
      <dgm:spPr>
        <a:ln>
          <a:solidFill>
            <a:srgbClr val="006600"/>
          </a:solidFill>
        </a:ln>
      </dgm:spPr>
      <dgm:t>
        <a:bodyPr/>
        <a:lstStyle/>
        <a:p>
          <a:pPr algn="l">
            <a:lnSpc>
              <a:spcPts val="5000"/>
            </a:lnSpc>
            <a:spcAft>
              <a:spcPts val="0"/>
            </a:spcAft>
          </a:pPr>
          <a:r>
            <a:rPr lang="zh-CN" altLang="en-US" sz="4800" b="1" kern="1200" dirty="0">
              <a:solidFill>
                <a:srgbClr val="007E3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祂是风浪的主宰</a:t>
          </a:r>
          <a:endParaRPr lang="en-US" altLang="zh-CN" sz="4800" b="1" kern="1200" dirty="0">
            <a:solidFill>
              <a:srgbClr val="007E3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  <a:p>
          <a:pPr algn="l">
            <a:lnSpc>
              <a:spcPts val="3000"/>
            </a:lnSpc>
            <a:spcAft>
              <a:spcPts val="0"/>
            </a:spcAft>
          </a:pPr>
          <a:r>
            <a:rPr lang="en-US" altLang="zh-CN" sz="2800" b="1" kern="1200" dirty="0">
              <a:solidFill>
                <a:srgbClr val="007E3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He Is the Lord over the Storm</a:t>
          </a:r>
          <a:endParaRPr lang="en-AU" sz="2800" b="1" kern="1200" dirty="0">
            <a:solidFill>
              <a:srgbClr val="007E3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</dgm:t>
    </dgm:pt>
    <dgm:pt modelId="{78D2D790-86DD-41C2-9420-57A9D363895F}" type="parTrans" cxnId="{679B2F43-77F1-424B-8FE6-C63A2FB33C2F}">
      <dgm:prSet/>
      <dgm:spPr/>
      <dgm:t>
        <a:bodyPr/>
        <a:lstStyle/>
        <a:p>
          <a:endParaRPr lang="en-AU"/>
        </a:p>
      </dgm:t>
    </dgm:pt>
    <dgm:pt modelId="{67F229E4-9435-449B-A305-721D5C0B30DD}" type="sibTrans" cxnId="{679B2F43-77F1-424B-8FE6-C63A2FB33C2F}">
      <dgm:prSet/>
      <dgm:spPr/>
      <dgm:t>
        <a:bodyPr/>
        <a:lstStyle/>
        <a:p>
          <a:endParaRPr lang="en-AU"/>
        </a:p>
      </dgm:t>
    </dgm:pt>
    <dgm:pt modelId="{A0742AAB-1CDE-414F-9A92-0043C1BB544B}">
      <dgm:prSet phldrT="[文本]" custT="1"/>
      <dgm:spPr>
        <a:ln>
          <a:solidFill>
            <a:srgbClr val="008080"/>
          </a:solidFill>
        </a:ln>
      </dgm:spPr>
      <dgm:t>
        <a:bodyPr/>
        <a:lstStyle/>
        <a:p>
          <a:pPr algn="l">
            <a:lnSpc>
              <a:spcPts val="5000"/>
            </a:lnSpc>
            <a:spcAft>
              <a:spcPts val="0"/>
            </a:spcAft>
          </a:pPr>
          <a:endParaRPr lang="en-AU" sz="2800" b="1" kern="1200" dirty="0">
            <a:solidFill>
              <a:srgbClr val="00339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</dgm:t>
    </dgm:pt>
    <dgm:pt modelId="{59E3CC0E-986D-4F30-A617-011B1107639D}" type="parTrans" cxnId="{A10C71FE-5885-4B06-A985-F6162E7DA169}">
      <dgm:prSet/>
      <dgm:spPr/>
      <dgm:t>
        <a:bodyPr/>
        <a:lstStyle/>
        <a:p>
          <a:endParaRPr lang="zh-CN" altLang="en-US"/>
        </a:p>
      </dgm:t>
    </dgm:pt>
    <dgm:pt modelId="{89F40EE0-B6C6-447C-9F59-22E962AE451F}" type="sibTrans" cxnId="{A10C71FE-5885-4B06-A985-F6162E7DA169}">
      <dgm:prSet/>
      <dgm:spPr/>
      <dgm:t>
        <a:bodyPr/>
        <a:lstStyle/>
        <a:p>
          <a:endParaRPr lang="zh-CN" altLang="en-US"/>
        </a:p>
      </dgm:t>
    </dgm:pt>
    <dgm:pt modelId="{6C1ABA70-1E53-414B-83B4-C6C547DA09D5}" type="pres">
      <dgm:prSet presAssocID="{8CA914FA-D248-4347-8215-B548D17E7C4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0D23E8D-01DE-424A-9702-E3F770DE564A}" type="pres">
      <dgm:prSet presAssocID="{64185B01-5C0B-4B57-B44B-B00D1FF7D8B6}" presName="root" presStyleCnt="0"/>
      <dgm:spPr/>
    </dgm:pt>
    <dgm:pt modelId="{C1CCB83A-76A5-4A46-A765-8E7B3C66ED4F}" type="pres">
      <dgm:prSet presAssocID="{64185B01-5C0B-4B57-B44B-B00D1FF7D8B6}" presName="rootComposite" presStyleCnt="0"/>
      <dgm:spPr/>
    </dgm:pt>
    <dgm:pt modelId="{E4591CD1-C25D-4151-80D0-E8DB32A064EA}" type="pres">
      <dgm:prSet presAssocID="{64185B01-5C0B-4B57-B44B-B00D1FF7D8B6}" presName="rootText" presStyleLbl="node1" presStyleIdx="0" presStyleCnt="1" custScaleX="834613" custScaleY="461066" custLinFactNeighborX="1886" custLinFactNeighborY="-82219"/>
      <dgm:spPr>
        <a:xfrm>
          <a:off x="13247" y="446280"/>
          <a:ext cx="5933438" cy="858041"/>
        </a:xfrm>
        <a:prstGeom prst="roundRect">
          <a:avLst>
            <a:gd name="adj" fmla="val 10000"/>
          </a:avLst>
        </a:prstGeom>
      </dgm:spPr>
    </dgm:pt>
    <dgm:pt modelId="{44A9BD51-4061-4F5E-AF52-50DF1279D9D7}" type="pres">
      <dgm:prSet presAssocID="{64185B01-5C0B-4B57-B44B-B00D1FF7D8B6}" presName="rootConnector" presStyleLbl="node1" presStyleIdx="0" presStyleCnt="1"/>
      <dgm:spPr/>
    </dgm:pt>
    <dgm:pt modelId="{EE3AF99A-2F5C-4EC6-BB11-44822951C06C}" type="pres">
      <dgm:prSet presAssocID="{64185B01-5C0B-4B57-B44B-B00D1FF7D8B6}" presName="childShape" presStyleCnt="0"/>
      <dgm:spPr/>
    </dgm:pt>
    <dgm:pt modelId="{9579017C-E530-4123-9AA2-418ADAF5005A}" type="pres">
      <dgm:prSet presAssocID="{959602C8-88C5-4A2F-893D-EFDACFED29DC}" presName="Name13" presStyleLbl="parChTrans1D2" presStyleIdx="0" presStyleCnt="3"/>
      <dgm:spPr/>
    </dgm:pt>
    <dgm:pt modelId="{75758BC8-B40B-4DBE-940C-3B79D9959A57}" type="pres">
      <dgm:prSet presAssocID="{16F050D7-0E71-430B-A858-E38CE34EC33D}" presName="childText" presStyleLbl="bgAcc1" presStyleIdx="0" presStyleCnt="3" custScaleX="2000000" custScaleY="380393" custLinFactNeighborX="2416" custLinFactNeighborY="-11377">
        <dgm:presLayoutVars>
          <dgm:bulletEnabled val="1"/>
        </dgm:presLayoutVars>
      </dgm:prSet>
      <dgm:spPr/>
    </dgm:pt>
    <dgm:pt modelId="{DAD9976A-73FA-4B0B-84B9-C09776893165}" type="pres">
      <dgm:prSet presAssocID="{78D2D790-86DD-41C2-9420-57A9D363895F}" presName="Name13" presStyleLbl="parChTrans1D2" presStyleIdx="1" presStyleCnt="3"/>
      <dgm:spPr/>
    </dgm:pt>
    <dgm:pt modelId="{D59DCE7E-29CD-45FA-85E6-28BF158E237B}" type="pres">
      <dgm:prSet presAssocID="{A339651B-DEDF-4000-9A8C-254122F472A7}" presName="childText" presStyleLbl="bgAcc1" presStyleIdx="1" presStyleCnt="3" custScaleX="2000000" custScaleY="386470" custLinFactNeighborX="2121" custLinFactNeighborY="-4295">
        <dgm:presLayoutVars>
          <dgm:bulletEnabled val="1"/>
        </dgm:presLayoutVars>
      </dgm:prSet>
      <dgm:spPr/>
    </dgm:pt>
    <dgm:pt modelId="{9C6DB4FE-7B00-4B7E-B7BA-9EAB6EFF7625}" type="pres">
      <dgm:prSet presAssocID="{59E3CC0E-986D-4F30-A617-011B1107639D}" presName="Name13" presStyleLbl="parChTrans1D2" presStyleIdx="2" presStyleCnt="3"/>
      <dgm:spPr/>
    </dgm:pt>
    <dgm:pt modelId="{EF636DF5-A88C-4A88-8457-F7FB794D1878}" type="pres">
      <dgm:prSet presAssocID="{A0742AAB-1CDE-414F-9A92-0043C1BB544B}" presName="childText" presStyleLbl="bgAcc1" presStyleIdx="2" presStyleCnt="3" custScaleX="2000000" custScaleY="391622" custLinFactNeighborX="2900" custLinFactNeighborY="-6760">
        <dgm:presLayoutVars>
          <dgm:bulletEnabled val="1"/>
        </dgm:presLayoutVars>
      </dgm:prSet>
      <dgm:spPr/>
    </dgm:pt>
  </dgm:ptLst>
  <dgm:cxnLst>
    <dgm:cxn modelId="{E9505033-3C40-428B-A9ED-44426BBB7AC7}" type="presOf" srcId="{959602C8-88C5-4A2F-893D-EFDACFED29DC}" destId="{9579017C-E530-4123-9AA2-418ADAF5005A}" srcOrd="0" destOrd="0" presId="urn:microsoft.com/office/officeart/2005/8/layout/hierarchy3"/>
    <dgm:cxn modelId="{867B5833-DEB5-4F7F-8197-24A662ABE8B1}" type="presOf" srcId="{64185B01-5C0B-4B57-B44B-B00D1FF7D8B6}" destId="{E4591CD1-C25D-4151-80D0-E8DB32A064EA}" srcOrd="0" destOrd="0" presId="urn:microsoft.com/office/officeart/2005/8/layout/hierarchy3"/>
    <dgm:cxn modelId="{D4AA1D3D-3901-4A1B-9C0B-26960AEF3A9D}" type="presOf" srcId="{64185B01-5C0B-4B57-B44B-B00D1FF7D8B6}" destId="{44A9BD51-4061-4F5E-AF52-50DF1279D9D7}" srcOrd="1" destOrd="0" presId="urn:microsoft.com/office/officeart/2005/8/layout/hierarchy3"/>
    <dgm:cxn modelId="{679B2F43-77F1-424B-8FE6-C63A2FB33C2F}" srcId="{64185B01-5C0B-4B57-B44B-B00D1FF7D8B6}" destId="{A339651B-DEDF-4000-9A8C-254122F472A7}" srcOrd="1" destOrd="0" parTransId="{78D2D790-86DD-41C2-9420-57A9D363895F}" sibTransId="{67F229E4-9435-449B-A305-721D5C0B30DD}"/>
    <dgm:cxn modelId="{5EF5944B-86FF-416D-B7BA-89B4C87974F0}" type="presOf" srcId="{8CA914FA-D248-4347-8215-B548D17E7C4D}" destId="{6C1ABA70-1E53-414B-83B4-C6C547DA09D5}" srcOrd="0" destOrd="0" presId="urn:microsoft.com/office/officeart/2005/8/layout/hierarchy3"/>
    <dgm:cxn modelId="{11B64F4C-B9A0-4958-A419-D23262057F2C}" type="presOf" srcId="{78D2D790-86DD-41C2-9420-57A9D363895F}" destId="{DAD9976A-73FA-4B0B-84B9-C09776893165}" srcOrd="0" destOrd="0" presId="urn:microsoft.com/office/officeart/2005/8/layout/hierarchy3"/>
    <dgm:cxn modelId="{C4C27271-FE14-4755-83E0-589EC84D3D74}" type="presOf" srcId="{A339651B-DEDF-4000-9A8C-254122F472A7}" destId="{D59DCE7E-29CD-45FA-85E6-28BF158E237B}" srcOrd="0" destOrd="0" presId="urn:microsoft.com/office/officeart/2005/8/layout/hierarchy3"/>
    <dgm:cxn modelId="{A1E93390-1515-4573-AAA0-954ADE2F99E9}" type="presOf" srcId="{16F050D7-0E71-430B-A858-E38CE34EC33D}" destId="{75758BC8-B40B-4DBE-940C-3B79D9959A57}" srcOrd="0" destOrd="0" presId="urn:microsoft.com/office/officeart/2005/8/layout/hierarchy3"/>
    <dgm:cxn modelId="{9D8F13CA-C89E-4139-B869-7FC7C184F793}" srcId="{64185B01-5C0B-4B57-B44B-B00D1FF7D8B6}" destId="{16F050D7-0E71-430B-A858-E38CE34EC33D}" srcOrd="0" destOrd="0" parTransId="{959602C8-88C5-4A2F-893D-EFDACFED29DC}" sibTransId="{B6D111A0-6B98-4A2C-8144-DADEF6061A13}"/>
    <dgm:cxn modelId="{D8AD85DD-0704-4319-A7D6-2334F4147995}" srcId="{8CA914FA-D248-4347-8215-B548D17E7C4D}" destId="{64185B01-5C0B-4B57-B44B-B00D1FF7D8B6}" srcOrd="0" destOrd="0" parTransId="{70A56B3F-E7F4-4C5A-A8ED-1BFBEC211C74}" sibTransId="{86FE7F84-41F3-4762-B531-B8287463C8FD}"/>
    <dgm:cxn modelId="{92AF0BF6-1E42-4BE1-AEF3-739B740996B8}" type="presOf" srcId="{A0742AAB-1CDE-414F-9A92-0043C1BB544B}" destId="{EF636DF5-A88C-4A88-8457-F7FB794D1878}" srcOrd="0" destOrd="0" presId="urn:microsoft.com/office/officeart/2005/8/layout/hierarchy3"/>
    <dgm:cxn modelId="{662C87FD-1707-438E-B728-7F5D10F3448D}" type="presOf" srcId="{59E3CC0E-986D-4F30-A617-011B1107639D}" destId="{9C6DB4FE-7B00-4B7E-B7BA-9EAB6EFF7625}" srcOrd="0" destOrd="0" presId="urn:microsoft.com/office/officeart/2005/8/layout/hierarchy3"/>
    <dgm:cxn modelId="{A10C71FE-5885-4B06-A985-F6162E7DA169}" srcId="{64185B01-5C0B-4B57-B44B-B00D1FF7D8B6}" destId="{A0742AAB-1CDE-414F-9A92-0043C1BB544B}" srcOrd="2" destOrd="0" parTransId="{59E3CC0E-986D-4F30-A617-011B1107639D}" sibTransId="{89F40EE0-B6C6-447C-9F59-22E962AE451F}"/>
    <dgm:cxn modelId="{29F98CB0-A477-4AB1-A8BB-D32823E4BE55}" type="presParOf" srcId="{6C1ABA70-1E53-414B-83B4-C6C547DA09D5}" destId="{F0D23E8D-01DE-424A-9702-E3F770DE564A}" srcOrd="0" destOrd="0" presId="urn:microsoft.com/office/officeart/2005/8/layout/hierarchy3"/>
    <dgm:cxn modelId="{32F166FB-35F2-4968-8EFB-8DB3315AF8B3}" type="presParOf" srcId="{F0D23E8D-01DE-424A-9702-E3F770DE564A}" destId="{C1CCB83A-76A5-4A46-A765-8E7B3C66ED4F}" srcOrd="0" destOrd="0" presId="urn:microsoft.com/office/officeart/2005/8/layout/hierarchy3"/>
    <dgm:cxn modelId="{36CCE67D-592D-441E-A1C1-24CCFE715A06}" type="presParOf" srcId="{C1CCB83A-76A5-4A46-A765-8E7B3C66ED4F}" destId="{E4591CD1-C25D-4151-80D0-E8DB32A064EA}" srcOrd="0" destOrd="0" presId="urn:microsoft.com/office/officeart/2005/8/layout/hierarchy3"/>
    <dgm:cxn modelId="{9D145271-F17C-4D10-BFE0-9A08029134AF}" type="presParOf" srcId="{C1CCB83A-76A5-4A46-A765-8E7B3C66ED4F}" destId="{44A9BD51-4061-4F5E-AF52-50DF1279D9D7}" srcOrd="1" destOrd="0" presId="urn:microsoft.com/office/officeart/2005/8/layout/hierarchy3"/>
    <dgm:cxn modelId="{07DC9A91-70D0-4C69-A325-04441E2D7F86}" type="presParOf" srcId="{F0D23E8D-01DE-424A-9702-E3F770DE564A}" destId="{EE3AF99A-2F5C-4EC6-BB11-44822951C06C}" srcOrd="1" destOrd="0" presId="urn:microsoft.com/office/officeart/2005/8/layout/hierarchy3"/>
    <dgm:cxn modelId="{23919797-B91C-4DB7-8184-B0B3C8DDE68F}" type="presParOf" srcId="{EE3AF99A-2F5C-4EC6-BB11-44822951C06C}" destId="{9579017C-E530-4123-9AA2-418ADAF5005A}" srcOrd="0" destOrd="0" presId="urn:microsoft.com/office/officeart/2005/8/layout/hierarchy3"/>
    <dgm:cxn modelId="{1CE815E7-8712-4926-A72C-907B060939F9}" type="presParOf" srcId="{EE3AF99A-2F5C-4EC6-BB11-44822951C06C}" destId="{75758BC8-B40B-4DBE-940C-3B79D9959A57}" srcOrd="1" destOrd="0" presId="urn:microsoft.com/office/officeart/2005/8/layout/hierarchy3"/>
    <dgm:cxn modelId="{E111D7DC-81C0-4D20-8237-6F3EE0892286}" type="presParOf" srcId="{EE3AF99A-2F5C-4EC6-BB11-44822951C06C}" destId="{DAD9976A-73FA-4B0B-84B9-C09776893165}" srcOrd="2" destOrd="0" presId="urn:microsoft.com/office/officeart/2005/8/layout/hierarchy3"/>
    <dgm:cxn modelId="{B272F31B-9866-42A5-86EC-1EF97435ED32}" type="presParOf" srcId="{EE3AF99A-2F5C-4EC6-BB11-44822951C06C}" destId="{D59DCE7E-29CD-45FA-85E6-28BF158E237B}" srcOrd="3" destOrd="0" presId="urn:microsoft.com/office/officeart/2005/8/layout/hierarchy3"/>
    <dgm:cxn modelId="{D77E40BE-602A-47D9-8C4D-A128256DF1FC}" type="presParOf" srcId="{EE3AF99A-2F5C-4EC6-BB11-44822951C06C}" destId="{9C6DB4FE-7B00-4B7E-B7BA-9EAB6EFF7625}" srcOrd="4" destOrd="0" presId="urn:microsoft.com/office/officeart/2005/8/layout/hierarchy3"/>
    <dgm:cxn modelId="{13923BEC-718A-4FD9-883C-3F11F02E65A3}" type="presParOf" srcId="{EE3AF99A-2F5C-4EC6-BB11-44822951C06C}" destId="{EF636DF5-A88C-4A88-8457-F7FB794D1878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A914FA-D248-4347-8215-B548D17E7C4D}" type="doc">
      <dgm:prSet loTypeId="urn:microsoft.com/office/officeart/2005/8/layout/hierarchy3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AU"/>
        </a:p>
      </dgm:t>
    </dgm:pt>
    <dgm:pt modelId="{64185B01-5C0B-4B57-B44B-B00D1FF7D8B6}">
      <dgm:prSet phldrT="[文本]" custT="1"/>
      <dgm:spPr>
        <a:solidFill>
          <a:srgbClr val="F8E8F3"/>
        </a:solidFill>
        <a:ln>
          <a:solidFill>
            <a:srgbClr val="50005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 vert="horz" lIns="91440" tIns="45720" rIns="91440" bIns="45720" rtlCol="0" anchor="ctr"/>
        <a:lstStyle/>
        <a:p>
          <a:pPr marL="0" marR="0" lvl="0" indent="0" algn="ctr" defTabSz="914400" rtl="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CN" altLang="en-US" sz="5400" b="1" kern="1200" dirty="0">
              <a:solidFill>
                <a:srgbClr val="FF0000"/>
              </a:solidFill>
              <a:effectLst>
                <a:glow rad="63500">
                  <a:srgbClr val="FFFEE5"/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这人是谁？</a:t>
          </a:r>
          <a:endParaRPr lang="en-US" altLang="zh-CN" sz="5400" b="1" kern="1200" dirty="0">
            <a:solidFill>
              <a:srgbClr val="FF0000"/>
            </a:solidFill>
            <a:effectLst>
              <a:glow rad="63500">
                <a:srgbClr val="FFFEE5"/>
              </a:glow>
            </a:effectLst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  <a:p>
          <a:pPr marL="0" lvl="0" indent="0" algn="ctr" defTabSz="914400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r>
            <a:rPr lang="en-US" altLang="zh-CN" sz="3600" b="1" kern="1200" dirty="0">
              <a:solidFill>
                <a:srgbClr val="FF0000"/>
              </a:solidFill>
              <a:effectLst>
                <a:glow rad="63500">
                  <a:srgbClr val="FFFEE5"/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Who Is This Man?</a:t>
          </a:r>
          <a:endParaRPr lang="en-AU" altLang="zh-CN" sz="3600" b="1" kern="1200" dirty="0">
            <a:solidFill>
              <a:srgbClr val="FF0000"/>
            </a:solidFill>
            <a:effectLst>
              <a:glow rad="63500">
                <a:srgbClr val="FFFEE5"/>
              </a:glow>
            </a:effectLst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gm:t>
    </dgm:pt>
    <dgm:pt modelId="{70A56B3F-E7F4-4C5A-A8ED-1BFBEC211C74}" type="parTrans" cxnId="{D8AD85DD-0704-4319-A7D6-2334F4147995}">
      <dgm:prSet/>
      <dgm:spPr/>
      <dgm:t>
        <a:bodyPr/>
        <a:lstStyle/>
        <a:p>
          <a:endParaRPr lang="en-AU"/>
        </a:p>
      </dgm:t>
    </dgm:pt>
    <dgm:pt modelId="{86FE7F84-41F3-4762-B531-B8287463C8FD}" type="sibTrans" cxnId="{D8AD85DD-0704-4319-A7D6-2334F4147995}">
      <dgm:prSet/>
      <dgm:spPr/>
      <dgm:t>
        <a:bodyPr/>
        <a:lstStyle/>
        <a:p>
          <a:endParaRPr lang="en-AU"/>
        </a:p>
      </dgm:t>
    </dgm:pt>
    <dgm:pt modelId="{16F050D7-0E71-430B-A858-E38CE34EC33D}">
      <dgm:prSet phldrT="[文本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l">
            <a:lnSpc>
              <a:spcPts val="5000"/>
            </a:lnSpc>
            <a:spcAft>
              <a:spcPts val="0"/>
            </a:spcAft>
          </a:pPr>
          <a:r>
            <a:rPr lang="zh-CN" altLang="en-US" sz="4800" b="1" kern="1200" dirty="0">
              <a:solidFill>
                <a:srgbClr val="C86400"/>
              </a:solidFill>
              <a:effectLst>
                <a:glow rad="63500">
                  <a:srgbClr val="FFFBAF">
                    <a:alpha val="40000"/>
                  </a:srgbClr>
                </a:glow>
              </a:effectLst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祂有真实的人性（祂能理解我的软弱）</a:t>
          </a:r>
          <a:endParaRPr lang="en-US" altLang="zh-CN" sz="4800" b="1" kern="1200" dirty="0">
            <a:solidFill>
              <a:srgbClr val="DE6704"/>
            </a:solidFill>
            <a:effectLst>
              <a:glow rad="63500">
                <a:srgbClr val="FFFBAF">
                  <a:alpha val="40000"/>
                </a:srgbClr>
              </a:glow>
            </a:effectLst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  <a:p>
          <a:pPr algn="l">
            <a:lnSpc>
              <a:spcPts val="3000"/>
            </a:lnSpc>
            <a:spcAft>
              <a:spcPts val="0"/>
            </a:spcAft>
          </a:pPr>
          <a:r>
            <a:rPr lang="en-US" altLang="zh-CN" sz="2800" b="1" kern="1200" dirty="0">
              <a:solidFill>
                <a:srgbClr val="DE6704"/>
              </a:solidFill>
              <a:effectLst>
                <a:glow rad="63500">
                  <a:srgbClr val="FFFBAF">
                    <a:alpha val="40000"/>
                  </a:srgbClr>
                </a:glow>
              </a:effectLst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He Is Truly Human</a:t>
          </a:r>
        </a:p>
      </dgm:t>
    </dgm:pt>
    <dgm:pt modelId="{959602C8-88C5-4A2F-893D-EFDACFED29DC}" type="parTrans" cxnId="{9D8F13CA-C89E-4139-B869-7FC7C184F793}">
      <dgm:prSet/>
      <dgm:spPr/>
      <dgm:t>
        <a:bodyPr/>
        <a:lstStyle/>
        <a:p>
          <a:endParaRPr lang="en-AU"/>
        </a:p>
      </dgm:t>
    </dgm:pt>
    <dgm:pt modelId="{B6D111A0-6B98-4A2C-8144-DADEF6061A13}" type="sibTrans" cxnId="{9D8F13CA-C89E-4139-B869-7FC7C184F793}">
      <dgm:prSet/>
      <dgm:spPr/>
      <dgm:t>
        <a:bodyPr/>
        <a:lstStyle/>
        <a:p>
          <a:endParaRPr lang="en-AU"/>
        </a:p>
      </dgm:t>
    </dgm:pt>
    <dgm:pt modelId="{A339651B-DEDF-4000-9A8C-254122F472A7}">
      <dgm:prSet phldrT="[文本]" custT="1"/>
      <dgm:spPr>
        <a:ln>
          <a:solidFill>
            <a:srgbClr val="006600"/>
          </a:solidFill>
        </a:ln>
      </dgm:spPr>
      <dgm:t>
        <a:bodyPr/>
        <a:lstStyle/>
        <a:p>
          <a:pPr algn="l">
            <a:lnSpc>
              <a:spcPts val="5000"/>
            </a:lnSpc>
            <a:spcAft>
              <a:spcPts val="0"/>
            </a:spcAft>
          </a:pPr>
          <a:r>
            <a:rPr lang="zh-CN" altLang="en-US" sz="4800" b="1" kern="1200" dirty="0">
              <a:solidFill>
                <a:srgbClr val="007E3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祂是风浪的主宰（祂能掌管一切风浪）</a:t>
          </a:r>
          <a:endParaRPr lang="en-US" altLang="zh-CN" sz="4800" b="1" kern="1200" dirty="0">
            <a:solidFill>
              <a:srgbClr val="007E3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  <a:p>
          <a:pPr algn="l">
            <a:lnSpc>
              <a:spcPts val="3000"/>
            </a:lnSpc>
            <a:spcAft>
              <a:spcPts val="0"/>
            </a:spcAft>
          </a:pPr>
          <a:r>
            <a:rPr lang="en-US" altLang="zh-CN" sz="2800" b="1" kern="1200" dirty="0">
              <a:solidFill>
                <a:srgbClr val="007E3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He Is the Lord over the Storm</a:t>
          </a:r>
          <a:endParaRPr lang="en-AU" sz="2800" b="1" kern="1200" dirty="0">
            <a:solidFill>
              <a:srgbClr val="007E3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</dgm:t>
    </dgm:pt>
    <dgm:pt modelId="{78D2D790-86DD-41C2-9420-57A9D363895F}" type="parTrans" cxnId="{679B2F43-77F1-424B-8FE6-C63A2FB33C2F}">
      <dgm:prSet/>
      <dgm:spPr/>
      <dgm:t>
        <a:bodyPr/>
        <a:lstStyle/>
        <a:p>
          <a:endParaRPr lang="en-AU"/>
        </a:p>
      </dgm:t>
    </dgm:pt>
    <dgm:pt modelId="{67F229E4-9435-449B-A305-721D5C0B30DD}" type="sibTrans" cxnId="{679B2F43-77F1-424B-8FE6-C63A2FB33C2F}">
      <dgm:prSet/>
      <dgm:spPr/>
      <dgm:t>
        <a:bodyPr/>
        <a:lstStyle/>
        <a:p>
          <a:endParaRPr lang="en-AU"/>
        </a:p>
      </dgm:t>
    </dgm:pt>
    <dgm:pt modelId="{A0742AAB-1CDE-414F-9A92-0043C1BB544B}">
      <dgm:prSet phldrT="[文本]" custT="1"/>
      <dgm:spPr>
        <a:ln>
          <a:solidFill>
            <a:srgbClr val="008080"/>
          </a:solidFill>
        </a:ln>
      </dgm:spPr>
      <dgm:t>
        <a:bodyPr/>
        <a:lstStyle/>
        <a:p>
          <a:pPr algn="l">
            <a:lnSpc>
              <a:spcPts val="5000"/>
            </a:lnSpc>
            <a:spcAft>
              <a:spcPts val="0"/>
            </a:spcAft>
          </a:pPr>
          <a:r>
            <a:rPr lang="zh-CN" altLang="en-US" sz="4800" b="1" kern="1200" dirty="0">
              <a:solidFill>
                <a:srgbClr val="00339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祂是信心的对象</a:t>
          </a:r>
          <a:endParaRPr lang="en-US" altLang="zh-CN" sz="4800" b="1" kern="1200" dirty="0">
            <a:solidFill>
              <a:srgbClr val="00339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  <a:p>
          <a:pPr algn="l">
            <a:lnSpc>
              <a:spcPts val="3000"/>
            </a:lnSpc>
            <a:spcAft>
              <a:spcPts val="0"/>
            </a:spcAft>
          </a:pPr>
          <a:r>
            <a:rPr lang="en-US" altLang="zh-CN" sz="2800" b="1" kern="1200" dirty="0">
              <a:solidFill>
                <a:srgbClr val="00339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He Is the Object of Our Faith</a:t>
          </a:r>
          <a:endParaRPr lang="en-AU" sz="2800" b="1" kern="1200" dirty="0">
            <a:solidFill>
              <a:srgbClr val="00339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</dgm:t>
    </dgm:pt>
    <dgm:pt modelId="{59E3CC0E-986D-4F30-A617-011B1107639D}" type="parTrans" cxnId="{A10C71FE-5885-4B06-A985-F6162E7DA169}">
      <dgm:prSet/>
      <dgm:spPr/>
      <dgm:t>
        <a:bodyPr/>
        <a:lstStyle/>
        <a:p>
          <a:endParaRPr lang="zh-CN" altLang="en-US"/>
        </a:p>
      </dgm:t>
    </dgm:pt>
    <dgm:pt modelId="{89F40EE0-B6C6-447C-9F59-22E962AE451F}" type="sibTrans" cxnId="{A10C71FE-5885-4B06-A985-F6162E7DA169}">
      <dgm:prSet/>
      <dgm:spPr/>
      <dgm:t>
        <a:bodyPr/>
        <a:lstStyle/>
        <a:p>
          <a:endParaRPr lang="zh-CN" altLang="en-US"/>
        </a:p>
      </dgm:t>
    </dgm:pt>
    <dgm:pt modelId="{6C1ABA70-1E53-414B-83B4-C6C547DA09D5}" type="pres">
      <dgm:prSet presAssocID="{8CA914FA-D248-4347-8215-B548D17E7C4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0D23E8D-01DE-424A-9702-E3F770DE564A}" type="pres">
      <dgm:prSet presAssocID="{64185B01-5C0B-4B57-B44B-B00D1FF7D8B6}" presName="root" presStyleCnt="0"/>
      <dgm:spPr/>
    </dgm:pt>
    <dgm:pt modelId="{C1CCB83A-76A5-4A46-A765-8E7B3C66ED4F}" type="pres">
      <dgm:prSet presAssocID="{64185B01-5C0B-4B57-B44B-B00D1FF7D8B6}" presName="rootComposite" presStyleCnt="0"/>
      <dgm:spPr/>
    </dgm:pt>
    <dgm:pt modelId="{E4591CD1-C25D-4151-80D0-E8DB32A064EA}" type="pres">
      <dgm:prSet presAssocID="{64185B01-5C0B-4B57-B44B-B00D1FF7D8B6}" presName="rootText" presStyleLbl="node1" presStyleIdx="0" presStyleCnt="1" custScaleX="834613" custScaleY="461066" custLinFactNeighborX="1886" custLinFactNeighborY="-82219"/>
      <dgm:spPr>
        <a:xfrm>
          <a:off x="13247" y="446280"/>
          <a:ext cx="5933438" cy="858041"/>
        </a:xfrm>
        <a:prstGeom prst="roundRect">
          <a:avLst>
            <a:gd name="adj" fmla="val 10000"/>
          </a:avLst>
        </a:prstGeom>
      </dgm:spPr>
    </dgm:pt>
    <dgm:pt modelId="{44A9BD51-4061-4F5E-AF52-50DF1279D9D7}" type="pres">
      <dgm:prSet presAssocID="{64185B01-5C0B-4B57-B44B-B00D1FF7D8B6}" presName="rootConnector" presStyleLbl="node1" presStyleIdx="0" presStyleCnt="1"/>
      <dgm:spPr/>
    </dgm:pt>
    <dgm:pt modelId="{EE3AF99A-2F5C-4EC6-BB11-44822951C06C}" type="pres">
      <dgm:prSet presAssocID="{64185B01-5C0B-4B57-B44B-B00D1FF7D8B6}" presName="childShape" presStyleCnt="0"/>
      <dgm:spPr/>
    </dgm:pt>
    <dgm:pt modelId="{9579017C-E530-4123-9AA2-418ADAF5005A}" type="pres">
      <dgm:prSet presAssocID="{959602C8-88C5-4A2F-893D-EFDACFED29DC}" presName="Name13" presStyleLbl="parChTrans1D2" presStyleIdx="0" presStyleCnt="3"/>
      <dgm:spPr/>
    </dgm:pt>
    <dgm:pt modelId="{75758BC8-B40B-4DBE-940C-3B79D9959A57}" type="pres">
      <dgm:prSet presAssocID="{16F050D7-0E71-430B-A858-E38CE34EC33D}" presName="childText" presStyleLbl="bgAcc1" presStyleIdx="0" presStyleCnt="3" custScaleX="2000000" custScaleY="380393" custLinFactNeighborX="2416" custLinFactNeighborY="-11377">
        <dgm:presLayoutVars>
          <dgm:bulletEnabled val="1"/>
        </dgm:presLayoutVars>
      </dgm:prSet>
      <dgm:spPr/>
    </dgm:pt>
    <dgm:pt modelId="{DAD9976A-73FA-4B0B-84B9-C09776893165}" type="pres">
      <dgm:prSet presAssocID="{78D2D790-86DD-41C2-9420-57A9D363895F}" presName="Name13" presStyleLbl="parChTrans1D2" presStyleIdx="1" presStyleCnt="3"/>
      <dgm:spPr/>
    </dgm:pt>
    <dgm:pt modelId="{D59DCE7E-29CD-45FA-85E6-28BF158E237B}" type="pres">
      <dgm:prSet presAssocID="{A339651B-DEDF-4000-9A8C-254122F472A7}" presName="childText" presStyleLbl="bgAcc1" presStyleIdx="1" presStyleCnt="3" custScaleX="2000000" custScaleY="386470" custLinFactNeighborX="2121" custLinFactNeighborY="-4295">
        <dgm:presLayoutVars>
          <dgm:bulletEnabled val="1"/>
        </dgm:presLayoutVars>
      </dgm:prSet>
      <dgm:spPr/>
    </dgm:pt>
    <dgm:pt modelId="{9C6DB4FE-7B00-4B7E-B7BA-9EAB6EFF7625}" type="pres">
      <dgm:prSet presAssocID="{59E3CC0E-986D-4F30-A617-011B1107639D}" presName="Name13" presStyleLbl="parChTrans1D2" presStyleIdx="2" presStyleCnt="3"/>
      <dgm:spPr/>
    </dgm:pt>
    <dgm:pt modelId="{EF636DF5-A88C-4A88-8457-F7FB794D1878}" type="pres">
      <dgm:prSet presAssocID="{A0742AAB-1CDE-414F-9A92-0043C1BB544B}" presName="childText" presStyleLbl="bgAcc1" presStyleIdx="2" presStyleCnt="3" custScaleX="2000000" custScaleY="391622" custLinFactNeighborX="2900" custLinFactNeighborY="-6760">
        <dgm:presLayoutVars>
          <dgm:bulletEnabled val="1"/>
        </dgm:presLayoutVars>
      </dgm:prSet>
      <dgm:spPr/>
    </dgm:pt>
  </dgm:ptLst>
  <dgm:cxnLst>
    <dgm:cxn modelId="{E9505033-3C40-428B-A9ED-44426BBB7AC7}" type="presOf" srcId="{959602C8-88C5-4A2F-893D-EFDACFED29DC}" destId="{9579017C-E530-4123-9AA2-418ADAF5005A}" srcOrd="0" destOrd="0" presId="urn:microsoft.com/office/officeart/2005/8/layout/hierarchy3"/>
    <dgm:cxn modelId="{867B5833-DEB5-4F7F-8197-24A662ABE8B1}" type="presOf" srcId="{64185B01-5C0B-4B57-B44B-B00D1FF7D8B6}" destId="{E4591CD1-C25D-4151-80D0-E8DB32A064EA}" srcOrd="0" destOrd="0" presId="urn:microsoft.com/office/officeart/2005/8/layout/hierarchy3"/>
    <dgm:cxn modelId="{D4AA1D3D-3901-4A1B-9C0B-26960AEF3A9D}" type="presOf" srcId="{64185B01-5C0B-4B57-B44B-B00D1FF7D8B6}" destId="{44A9BD51-4061-4F5E-AF52-50DF1279D9D7}" srcOrd="1" destOrd="0" presId="urn:microsoft.com/office/officeart/2005/8/layout/hierarchy3"/>
    <dgm:cxn modelId="{679B2F43-77F1-424B-8FE6-C63A2FB33C2F}" srcId="{64185B01-5C0B-4B57-B44B-B00D1FF7D8B6}" destId="{A339651B-DEDF-4000-9A8C-254122F472A7}" srcOrd="1" destOrd="0" parTransId="{78D2D790-86DD-41C2-9420-57A9D363895F}" sibTransId="{67F229E4-9435-449B-A305-721D5C0B30DD}"/>
    <dgm:cxn modelId="{5EF5944B-86FF-416D-B7BA-89B4C87974F0}" type="presOf" srcId="{8CA914FA-D248-4347-8215-B548D17E7C4D}" destId="{6C1ABA70-1E53-414B-83B4-C6C547DA09D5}" srcOrd="0" destOrd="0" presId="urn:microsoft.com/office/officeart/2005/8/layout/hierarchy3"/>
    <dgm:cxn modelId="{11B64F4C-B9A0-4958-A419-D23262057F2C}" type="presOf" srcId="{78D2D790-86DD-41C2-9420-57A9D363895F}" destId="{DAD9976A-73FA-4B0B-84B9-C09776893165}" srcOrd="0" destOrd="0" presId="urn:microsoft.com/office/officeart/2005/8/layout/hierarchy3"/>
    <dgm:cxn modelId="{C4C27271-FE14-4755-83E0-589EC84D3D74}" type="presOf" srcId="{A339651B-DEDF-4000-9A8C-254122F472A7}" destId="{D59DCE7E-29CD-45FA-85E6-28BF158E237B}" srcOrd="0" destOrd="0" presId="urn:microsoft.com/office/officeart/2005/8/layout/hierarchy3"/>
    <dgm:cxn modelId="{A1E93390-1515-4573-AAA0-954ADE2F99E9}" type="presOf" srcId="{16F050D7-0E71-430B-A858-E38CE34EC33D}" destId="{75758BC8-B40B-4DBE-940C-3B79D9959A57}" srcOrd="0" destOrd="0" presId="urn:microsoft.com/office/officeart/2005/8/layout/hierarchy3"/>
    <dgm:cxn modelId="{9D8F13CA-C89E-4139-B869-7FC7C184F793}" srcId="{64185B01-5C0B-4B57-B44B-B00D1FF7D8B6}" destId="{16F050D7-0E71-430B-A858-E38CE34EC33D}" srcOrd="0" destOrd="0" parTransId="{959602C8-88C5-4A2F-893D-EFDACFED29DC}" sibTransId="{B6D111A0-6B98-4A2C-8144-DADEF6061A13}"/>
    <dgm:cxn modelId="{D8AD85DD-0704-4319-A7D6-2334F4147995}" srcId="{8CA914FA-D248-4347-8215-B548D17E7C4D}" destId="{64185B01-5C0B-4B57-B44B-B00D1FF7D8B6}" srcOrd="0" destOrd="0" parTransId="{70A56B3F-E7F4-4C5A-A8ED-1BFBEC211C74}" sibTransId="{86FE7F84-41F3-4762-B531-B8287463C8FD}"/>
    <dgm:cxn modelId="{92AF0BF6-1E42-4BE1-AEF3-739B740996B8}" type="presOf" srcId="{A0742AAB-1CDE-414F-9A92-0043C1BB544B}" destId="{EF636DF5-A88C-4A88-8457-F7FB794D1878}" srcOrd="0" destOrd="0" presId="urn:microsoft.com/office/officeart/2005/8/layout/hierarchy3"/>
    <dgm:cxn modelId="{662C87FD-1707-438E-B728-7F5D10F3448D}" type="presOf" srcId="{59E3CC0E-986D-4F30-A617-011B1107639D}" destId="{9C6DB4FE-7B00-4B7E-B7BA-9EAB6EFF7625}" srcOrd="0" destOrd="0" presId="urn:microsoft.com/office/officeart/2005/8/layout/hierarchy3"/>
    <dgm:cxn modelId="{A10C71FE-5885-4B06-A985-F6162E7DA169}" srcId="{64185B01-5C0B-4B57-B44B-B00D1FF7D8B6}" destId="{A0742AAB-1CDE-414F-9A92-0043C1BB544B}" srcOrd="2" destOrd="0" parTransId="{59E3CC0E-986D-4F30-A617-011B1107639D}" sibTransId="{89F40EE0-B6C6-447C-9F59-22E962AE451F}"/>
    <dgm:cxn modelId="{29F98CB0-A477-4AB1-A8BB-D32823E4BE55}" type="presParOf" srcId="{6C1ABA70-1E53-414B-83B4-C6C547DA09D5}" destId="{F0D23E8D-01DE-424A-9702-E3F770DE564A}" srcOrd="0" destOrd="0" presId="urn:microsoft.com/office/officeart/2005/8/layout/hierarchy3"/>
    <dgm:cxn modelId="{32F166FB-35F2-4968-8EFB-8DB3315AF8B3}" type="presParOf" srcId="{F0D23E8D-01DE-424A-9702-E3F770DE564A}" destId="{C1CCB83A-76A5-4A46-A765-8E7B3C66ED4F}" srcOrd="0" destOrd="0" presId="urn:microsoft.com/office/officeart/2005/8/layout/hierarchy3"/>
    <dgm:cxn modelId="{36CCE67D-592D-441E-A1C1-24CCFE715A06}" type="presParOf" srcId="{C1CCB83A-76A5-4A46-A765-8E7B3C66ED4F}" destId="{E4591CD1-C25D-4151-80D0-E8DB32A064EA}" srcOrd="0" destOrd="0" presId="urn:microsoft.com/office/officeart/2005/8/layout/hierarchy3"/>
    <dgm:cxn modelId="{9D145271-F17C-4D10-BFE0-9A08029134AF}" type="presParOf" srcId="{C1CCB83A-76A5-4A46-A765-8E7B3C66ED4F}" destId="{44A9BD51-4061-4F5E-AF52-50DF1279D9D7}" srcOrd="1" destOrd="0" presId="urn:microsoft.com/office/officeart/2005/8/layout/hierarchy3"/>
    <dgm:cxn modelId="{07DC9A91-70D0-4C69-A325-04441E2D7F86}" type="presParOf" srcId="{F0D23E8D-01DE-424A-9702-E3F770DE564A}" destId="{EE3AF99A-2F5C-4EC6-BB11-44822951C06C}" srcOrd="1" destOrd="0" presId="urn:microsoft.com/office/officeart/2005/8/layout/hierarchy3"/>
    <dgm:cxn modelId="{23919797-B91C-4DB7-8184-B0B3C8DDE68F}" type="presParOf" srcId="{EE3AF99A-2F5C-4EC6-BB11-44822951C06C}" destId="{9579017C-E530-4123-9AA2-418ADAF5005A}" srcOrd="0" destOrd="0" presId="urn:microsoft.com/office/officeart/2005/8/layout/hierarchy3"/>
    <dgm:cxn modelId="{1CE815E7-8712-4926-A72C-907B060939F9}" type="presParOf" srcId="{EE3AF99A-2F5C-4EC6-BB11-44822951C06C}" destId="{75758BC8-B40B-4DBE-940C-3B79D9959A57}" srcOrd="1" destOrd="0" presId="urn:microsoft.com/office/officeart/2005/8/layout/hierarchy3"/>
    <dgm:cxn modelId="{E111D7DC-81C0-4D20-8237-6F3EE0892286}" type="presParOf" srcId="{EE3AF99A-2F5C-4EC6-BB11-44822951C06C}" destId="{DAD9976A-73FA-4B0B-84B9-C09776893165}" srcOrd="2" destOrd="0" presId="urn:microsoft.com/office/officeart/2005/8/layout/hierarchy3"/>
    <dgm:cxn modelId="{B272F31B-9866-42A5-86EC-1EF97435ED32}" type="presParOf" srcId="{EE3AF99A-2F5C-4EC6-BB11-44822951C06C}" destId="{D59DCE7E-29CD-45FA-85E6-28BF158E237B}" srcOrd="3" destOrd="0" presId="urn:microsoft.com/office/officeart/2005/8/layout/hierarchy3"/>
    <dgm:cxn modelId="{D77E40BE-602A-47D9-8C4D-A128256DF1FC}" type="presParOf" srcId="{EE3AF99A-2F5C-4EC6-BB11-44822951C06C}" destId="{9C6DB4FE-7B00-4B7E-B7BA-9EAB6EFF7625}" srcOrd="4" destOrd="0" presId="urn:microsoft.com/office/officeart/2005/8/layout/hierarchy3"/>
    <dgm:cxn modelId="{13923BEC-718A-4FD9-883C-3F11F02E65A3}" type="presParOf" srcId="{EE3AF99A-2F5C-4EC6-BB11-44822951C06C}" destId="{EF636DF5-A88C-4A88-8457-F7FB794D1878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A914FA-D248-4347-8215-B548D17E7C4D}" type="doc">
      <dgm:prSet loTypeId="urn:microsoft.com/office/officeart/2005/8/layout/hierarchy3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AU"/>
        </a:p>
      </dgm:t>
    </dgm:pt>
    <dgm:pt modelId="{64185B01-5C0B-4B57-B44B-B00D1FF7D8B6}">
      <dgm:prSet phldrT="[文本]" custT="1"/>
      <dgm:spPr>
        <a:solidFill>
          <a:srgbClr val="F8E8F3"/>
        </a:solidFill>
        <a:ln>
          <a:solidFill>
            <a:srgbClr val="50005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 vert="horz" lIns="91440" tIns="45720" rIns="91440" bIns="45720" rtlCol="0" anchor="ctr"/>
        <a:lstStyle/>
        <a:p>
          <a:pPr marL="0" marR="0" lvl="0" indent="0" algn="ctr" defTabSz="914400" rtl="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CN" altLang="en-US" sz="5400" b="1" kern="1200" dirty="0">
              <a:solidFill>
                <a:srgbClr val="FF0000"/>
              </a:solidFill>
              <a:effectLst>
                <a:glow rad="63500">
                  <a:srgbClr val="FFFEE5"/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这人是谁？</a:t>
          </a:r>
          <a:endParaRPr lang="en-US" altLang="zh-CN" sz="5400" b="1" kern="1200" dirty="0">
            <a:solidFill>
              <a:srgbClr val="FF0000"/>
            </a:solidFill>
            <a:effectLst>
              <a:glow rad="63500">
                <a:srgbClr val="FFFEE5"/>
              </a:glow>
            </a:effectLst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  <a:p>
          <a:pPr marL="0" lvl="0" indent="0" algn="ctr" defTabSz="914400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r>
            <a:rPr lang="en-US" altLang="zh-CN" sz="3600" b="1" kern="1200" dirty="0">
              <a:solidFill>
                <a:srgbClr val="FF0000"/>
              </a:solidFill>
              <a:effectLst>
                <a:glow rad="63500">
                  <a:srgbClr val="FFFEE5"/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Who Is This Man?</a:t>
          </a:r>
          <a:endParaRPr lang="en-AU" altLang="zh-CN" sz="3600" b="1" kern="1200" dirty="0">
            <a:solidFill>
              <a:srgbClr val="FF0000"/>
            </a:solidFill>
            <a:effectLst>
              <a:glow rad="63500">
                <a:srgbClr val="FFFEE5"/>
              </a:glow>
            </a:effectLst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gm:t>
    </dgm:pt>
    <dgm:pt modelId="{70A56B3F-E7F4-4C5A-A8ED-1BFBEC211C74}" type="parTrans" cxnId="{D8AD85DD-0704-4319-A7D6-2334F4147995}">
      <dgm:prSet/>
      <dgm:spPr/>
      <dgm:t>
        <a:bodyPr/>
        <a:lstStyle/>
        <a:p>
          <a:endParaRPr lang="en-AU"/>
        </a:p>
      </dgm:t>
    </dgm:pt>
    <dgm:pt modelId="{86FE7F84-41F3-4762-B531-B8287463C8FD}" type="sibTrans" cxnId="{D8AD85DD-0704-4319-A7D6-2334F4147995}">
      <dgm:prSet/>
      <dgm:spPr/>
      <dgm:t>
        <a:bodyPr/>
        <a:lstStyle/>
        <a:p>
          <a:endParaRPr lang="en-AU"/>
        </a:p>
      </dgm:t>
    </dgm:pt>
    <dgm:pt modelId="{16F050D7-0E71-430B-A858-E38CE34EC33D}">
      <dgm:prSet phldrT="[文本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l">
            <a:lnSpc>
              <a:spcPts val="5000"/>
            </a:lnSpc>
            <a:spcAft>
              <a:spcPts val="0"/>
            </a:spcAft>
          </a:pPr>
          <a:r>
            <a:rPr lang="zh-CN" altLang="en-US" sz="4800" b="1" kern="1200" dirty="0">
              <a:solidFill>
                <a:srgbClr val="C86400"/>
              </a:solidFill>
              <a:effectLst>
                <a:glow rad="63500">
                  <a:srgbClr val="FFFBAF">
                    <a:alpha val="40000"/>
                  </a:srgbClr>
                </a:glow>
              </a:effectLst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祂有真实的人性（祂能理解我的软弱）</a:t>
          </a:r>
          <a:endParaRPr lang="en-US" altLang="zh-CN" sz="4800" b="1" kern="1200" dirty="0">
            <a:solidFill>
              <a:srgbClr val="DE6704"/>
            </a:solidFill>
            <a:effectLst>
              <a:glow rad="63500">
                <a:srgbClr val="FFFBAF">
                  <a:alpha val="40000"/>
                </a:srgbClr>
              </a:glow>
            </a:effectLst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  <a:p>
          <a:pPr algn="l">
            <a:lnSpc>
              <a:spcPts val="3000"/>
            </a:lnSpc>
            <a:spcAft>
              <a:spcPts val="0"/>
            </a:spcAft>
          </a:pPr>
          <a:r>
            <a:rPr lang="en-US" altLang="zh-CN" sz="2800" b="1" kern="1200" dirty="0">
              <a:solidFill>
                <a:srgbClr val="DE6704"/>
              </a:solidFill>
              <a:effectLst>
                <a:glow rad="63500">
                  <a:srgbClr val="FFFBAF">
                    <a:alpha val="40000"/>
                  </a:srgbClr>
                </a:glow>
              </a:effectLst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He Is Truly Human</a:t>
          </a:r>
        </a:p>
      </dgm:t>
    </dgm:pt>
    <dgm:pt modelId="{959602C8-88C5-4A2F-893D-EFDACFED29DC}" type="parTrans" cxnId="{9D8F13CA-C89E-4139-B869-7FC7C184F793}">
      <dgm:prSet/>
      <dgm:spPr/>
      <dgm:t>
        <a:bodyPr/>
        <a:lstStyle/>
        <a:p>
          <a:endParaRPr lang="en-AU"/>
        </a:p>
      </dgm:t>
    </dgm:pt>
    <dgm:pt modelId="{B6D111A0-6B98-4A2C-8144-DADEF6061A13}" type="sibTrans" cxnId="{9D8F13CA-C89E-4139-B869-7FC7C184F793}">
      <dgm:prSet/>
      <dgm:spPr/>
      <dgm:t>
        <a:bodyPr/>
        <a:lstStyle/>
        <a:p>
          <a:endParaRPr lang="en-AU"/>
        </a:p>
      </dgm:t>
    </dgm:pt>
    <dgm:pt modelId="{A339651B-DEDF-4000-9A8C-254122F472A7}">
      <dgm:prSet phldrT="[文本]" custT="1"/>
      <dgm:spPr>
        <a:ln>
          <a:solidFill>
            <a:srgbClr val="006600"/>
          </a:solidFill>
        </a:ln>
      </dgm:spPr>
      <dgm:t>
        <a:bodyPr/>
        <a:lstStyle/>
        <a:p>
          <a:pPr algn="l">
            <a:lnSpc>
              <a:spcPts val="5000"/>
            </a:lnSpc>
            <a:spcAft>
              <a:spcPts val="0"/>
            </a:spcAft>
          </a:pPr>
          <a:r>
            <a:rPr lang="zh-CN" altLang="en-US" sz="4800" b="1" kern="1200" dirty="0">
              <a:solidFill>
                <a:srgbClr val="007E3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祂是风浪的主宰（祂能掌管一切风浪）</a:t>
          </a:r>
          <a:endParaRPr lang="en-US" altLang="zh-CN" sz="4800" b="1" kern="1200" dirty="0">
            <a:solidFill>
              <a:srgbClr val="007E3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  <a:p>
          <a:pPr algn="l">
            <a:lnSpc>
              <a:spcPts val="3000"/>
            </a:lnSpc>
            <a:spcAft>
              <a:spcPts val="0"/>
            </a:spcAft>
          </a:pPr>
          <a:r>
            <a:rPr lang="en-US" altLang="zh-CN" sz="2800" b="1" kern="1200" dirty="0">
              <a:solidFill>
                <a:srgbClr val="007E3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He Is the Lord over the Storm</a:t>
          </a:r>
          <a:endParaRPr lang="en-AU" sz="2800" b="1" kern="1200" dirty="0">
            <a:solidFill>
              <a:srgbClr val="007E3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</dgm:t>
    </dgm:pt>
    <dgm:pt modelId="{78D2D790-86DD-41C2-9420-57A9D363895F}" type="parTrans" cxnId="{679B2F43-77F1-424B-8FE6-C63A2FB33C2F}">
      <dgm:prSet/>
      <dgm:spPr/>
      <dgm:t>
        <a:bodyPr/>
        <a:lstStyle/>
        <a:p>
          <a:endParaRPr lang="en-AU"/>
        </a:p>
      </dgm:t>
    </dgm:pt>
    <dgm:pt modelId="{67F229E4-9435-449B-A305-721D5C0B30DD}" type="sibTrans" cxnId="{679B2F43-77F1-424B-8FE6-C63A2FB33C2F}">
      <dgm:prSet/>
      <dgm:spPr/>
      <dgm:t>
        <a:bodyPr/>
        <a:lstStyle/>
        <a:p>
          <a:endParaRPr lang="en-AU"/>
        </a:p>
      </dgm:t>
    </dgm:pt>
    <dgm:pt modelId="{A0742AAB-1CDE-414F-9A92-0043C1BB544B}">
      <dgm:prSet phldrT="[文本]" custT="1"/>
      <dgm:spPr>
        <a:ln>
          <a:solidFill>
            <a:srgbClr val="008080"/>
          </a:solidFill>
        </a:ln>
      </dgm:spPr>
      <dgm:t>
        <a:bodyPr/>
        <a:lstStyle/>
        <a:p>
          <a:pPr algn="l">
            <a:lnSpc>
              <a:spcPts val="5000"/>
            </a:lnSpc>
            <a:spcAft>
              <a:spcPts val="0"/>
            </a:spcAft>
          </a:pPr>
          <a:r>
            <a:rPr lang="zh-CN" altLang="en-US" sz="4800" b="1" kern="1200" dirty="0">
              <a:solidFill>
                <a:srgbClr val="00339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祂是信心的对象（祂是我唯一的依靠）</a:t>
          </a:r>
          <a:endParaRPr lang="en-US" altLang="zh-CN" sz="4800" b="1" kern="1200" dirty="0">
            <a:solidFill>
              <a:srgbClr val="00339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  <a:p>
          <a:pPr algn="l">
            <a:lnSpc>
              <a:spcPts val="3000"/>
            </a:lnSpc>
            <a:spcAft>
              <a:spcPts val="0"/>
            </a:spcAft>
          </a:pPr>
          <a:r>
            <a:rPr lang="en-US" altLang="zh-CN" sz="2800" b="1" kern="1200" dirty="0">
              <a:solidFill>
                <a:srgbClr val="00339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He Is the Object of Our Faith</a:t>
          </a:r>
          <a:endParaRPr lang="en-AU" sz="2800" b="1" kern="1200" dirty="0">
            <a:solidFill>
              <a:srgbClr val="00339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</dgm:t>
    </dgm:pt>
    <dgm:pt modelId="{59E3CC0E-986D-4F30-A617-011B1107639D}" type="parTrans" cxnId="{A10C71FE-5885-4B06-A985-F6162E7DA169}">
      <dgm:prSet/>
      <dgm:spPr/>
      <dgm:t>
        <a:bodyPr/>
        <a:lstStyle/>
        <a:p>
          <a:endParaRPr lang="zh-CN" altLang="en-US"/>
        </a:p>
      </dgm:t>
    </dgm:pt>
    <dgm:pt modelId="{89F40EE0-B6C6-447C-9F59-22E962AE451F}" type="sibTrans" cxnId="{A10C71FE-5885-4B06-A985-F6162E7DA169}">
      <dgm:prSet/>
      <dgm:spPr/>
      <dgm:t>
        <a:bodyPr/>
        <a:lstStyle/>
        <a:p>
          <a:endParaRPr lang="zh-CN" altLang="en-US"/>
        </a:p>
      </dgm:t>
    </dgm:pt>
    <dgm:pt modelId="{6C1ABA70-1E53-414B-83B4-C6C547DA09D5}" type="pres">
      <dgm:prSet presAssocID="{8CA914FA-D248-4347-8215-B548D17E7C4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0D23E8D-01DE-424A-9702-E3F770DE564A}" type="pres">
      <dgm:prSet presAssocID="{64185B01-5C0B-4B57-B44B-B00D1FF7D8B6}" presName="root" presStyleCnt="0"/>
      <dgm:spPr/>
    </dgm:pt>
    <dgm:pt modelId="{C1CCB83A-76A5-4A46-A765-8E7B3C66ED4F}" type="pres">
      <dgm:prSet presAssocID="{64185B01-5C0B-4B57-B44B-B00D1FF7D8B6}" presName="rootComposite" presStyleCnt="0"/>
      <dgm:spPr/>
    </dgm:pt>
    <dgm:pt modelId="{E4591CD1-C25D-4151-80D0-E8DB32A064EA}" type="pres">
      <dgm:prSet presAssocID="{64185B01-5C0B-4B57-B44B-B00D1FF7D8B6}" presName="rootText" presStyleLbl="node1" presStyleIdx="0" presStyleCnt="1" custScaleX="834613" custScaleY="461066" custLinFactNeighborX="1886" custLinFactNeighborY="-82219"/>
      <dgm:spPr>
        <a:xfrm>
          <a:off x="13247" y="446280"/>
          <a:ext cx="5933438" cy="858041"/>
        </a:xfrm>
        <a:prstGeom prst="roundRect">
          <a:avLst>
            <a:gd name="adj" fmla="val 10000"/>
          </a:avLst>
        </a:prstGeom>
      </dgm:spPr>
    </dgm:pt>
    <dgm:pt modelId="{44A9BD51-4061-4F5E-AF52-50DF1279D9D7}" type="pres">
      <dgm:prSet presAssocID="{64185B01-5C0B-4B57-B44B-B00D1FF7D8B6}" presName="rootConnector" presStyleLbl="node1" presStyleIdx="0" presStyleCnt="1"/>
      <dgm:spPr/>
    </dgm:pt>
    <dgm:pt modelId="{EE3AF99A-2F5C-4EC6-BB11-44822951C06C}" type="pres">
      <dgm:prSet presAssocID="{64185B01-5C0B-4B57-B44B-B00D1FF7D8B6}" presName="childShape" presStyleCnt="0"/>
      <dgm:spPr/>
    </dgm:pt>
    <dgm:pt modelId="{9579017C-E530-4123-9AA2-418ADAF5005A}" type="pres">
      <dgm:prSet presAssocID="{959602C8-88C5-4A2F-893D-EFDACFED29DC}" presName="Name13" presStyleLbl="parChTrans1D2" presStyleIdx="0" presStyleCnt="3"/>
      <dgm:spPr/>
    </dgm:pt>
    <dgm:pt modelId="{75758BC8-B40B-4DBE-940C-3B79D9959A57}" type="pres">
      <dgm:prSet presAssocID="{16F050D7-0E71-430B-A858-E38CE34EC33D}" presName="childText" presStyleLbl="bgAcc1" presStyleIdx="0" presStyleCnt="3" custScaleX="2000000" custScaleY="380393" custLinFactNeighborX="2416" custLinFactNeighborY="-11377">
        <dgm:presLayoutVars>
          <dgm:bulletEnabled val="1"/>
        </dgm:presLayoutVars>
      </dgm:prSet>
      <dgm:spPr/>
    </dgm:pt>
    <dgm:pt modelId="{DAD9976A-73FA-4B0B-84B9-C09776893165}" type="pres">
      <dgm:prSet presAssocID="{78D2D790-86DD-41C2-9420-57A9D363895F}" presName="Name13" presStyleLbl="parChTrans1D2" presStyleIdx="1" presStyleCnt="3"/>
      <dgm:spPr/>
    </dgm:pt>
    <dgm:pt modelId="{D59DCE7E-29CD-45FA-85E6-28BF158E237B}" type="pres">
      <dgm:prSet presAssocID="{A339651B-DEDF-4000-9A8C-254122F472A7}" presName="childText" presStyleLbl="bgAcc1" presStyleIdx="1" presStyleCnt="3" custScaleX="2000000" custScaleY="386470" custLinFactNeighborX="2121" custLinFactNeighborY="-4295">
        <dgm:presLayoutVars>
          <dgm:bulletEnabled val="1"/>
        </dgm:presLayoutVars>
      </dgm:prSet>
      <dgm:spPr/>
    </dgm:pt>
    <dgm:pt modelId="{9C6DB4FE-7B00-4B7E-B7BA-9EAB6EFF7625}" type="pres">
      <dgm:prSet presAssocID="{59E3CC0E-986D-4F30-A617-011B1107639D}" presName="Name13" presStyleLbl="parChTrans1D2" presStyleIdx="2" presStyleCnt="3"/>
      <dgm:spPr/>
    </dgm:pt>
    <dgm:pt modelId="{EF636DF5-A88C-4A88-8457-F7FB794D1878}" type="pres">
      <dgm:prSet presAssocID="{A0742AAB-1CDE-414F-9A92-0043C1BB544B}" presName="childText" presStyleLbl="bgAcc1" presStyleIdx="2" presStyleCnt="3" custScaleX="2000000" custScaleY="391622" custLinFactNeighborX="2900" custLinFactNeighborY="-6760">
        <dgm:presLayoutVars>
          <dgm:bulletEnabled val="1"/>
        </dgm:presLayoutVars>
      </dgm:prSet>
      <dgm:spPr/>
    </dgm:pt>
  </dgm:ptLst>
  <dgm:cxnLst>
    <dgm:cxn modelId="{E9505033-3C40-428B-A9ED-44426BBB7AC7}" type="presOf" srcId="{959602C8-88C5-4A2F-893D-EFDACFED29DC}" destId="{9579017C-E530-4123-9AA2-418ADAF5005A}" srcOrd="0" destOrd="0" presId="urn:microsoft.com/office/officeart/2005/8/layout/hierarchy3"/>
    <dgm:cxn modelId="{867B5833-DEB5-4F7F-8197-24A662ABE8B1}" type="presOf" srcId="{64185B01-5C0B-4B57-B44B-B00D1FF7D8B6}" destId="{E4591CD1-C25D-4151-80D0-E8DB32A064EA}" srcOrd="0" destOrd="0" presId="urn:microsoft.com/office/officeart/2005/8/layout/hierarchy3"/>
    <dgm:cxn modelId="{D4AA1D3D-3901-4A1B-9C0B-26960AEF3A9D}" type="presOf" srcId="{64185B01-5C0B-4B57-B44B-B00D1FF7D8B6}" destId="{44A9BD51-4061-4F5E-AF52-50DF1279D9D7}" srcOrd="1" destOrd="0" presId="urn:microsoft.com/office/officeart/2005/8/layout/hierarchy3"/>
    <dgm:cxn modelId="{679B2F43-77F1-424B-8FE6-C63A2FB33C2F}" srcId="{64185B01-5C0B-4B57-B44B-B00D1FF7D8B6}" destId="{A339651B-DEDF-4000-9A8C-254122F472A7}" srcOrd="1" destOrd="0" parTransId="{78D2D790-86DD-41C2-9420-57A9D363895F}" sibTransId="{67F229E4-9435-449B-A305-721D5C0B30DD}"/>
    <dgm:cxn modelId="{5EF5944B-86FF-416D-B7BA-89B4C87974F0}" type="presOf" srcId="{8CA914FA-D248-4347-8215-B548D17E7C4D}" destId="{6C1ABA70-1E53-414B-83B4-C6C547DA09D5}" srcOrd="0" destOrd="0" presId="urn:microsoft.com/office/officeart/2005/8/layout/hierarchy3"/>
    <dgm:cxn modelId="{11B64F4C-B9A0-4958-A419-D23262057F2C}" type="presOf" srcId="{78D2D790-86DD-41C2-9420-57A9D363895F}" destId="{DAD9976A-73FA-4B0B-84B9-C09776893165}" srcOrd="0" destOrd="0" presId="urn:microsoft.com/office/officeart/2005/8/layout/hierarchy3"/>
    <dgm:cxn modelId="{C4C27271-FE14-4755-83E0-589EC84D3D74}" type="presOf" srcId="{A339651B-DEDF-4000-9A8C-254122F472A7}" destId="{D59DCE7E-29CD-45FA-85E6-28BF158E237B}" srcOrd="0" destOrd="0" presId="urn:microsoft.com/office/officeart/2005/8/layout/hierarchy3"/>
    <dgm:cxn modelId="{A1E93390-1515-4573-AAA0-954ADE2F99E9}" type="presOf" srcId="{16F050D7-0E71-430B-A858-E38CE34EC33D}" destId="{75758BC8-B40B-4DBE-940C-3B79D9959A57}" srcOrd="0" destOrd="0" presId="urn:microsoft.com/office/officeart/2005/8/layout/hierarchy3"/>
    <dgm:cxn modelId="{9D8F13CA-C89E-4139-B869-7FC7C184F793}" srcId="{64185B01-5C0B-4B57-B44B-B00D1FF7D8B6}" destId="{16F050D7-0E71-430B-A858-E38CE34EC33D}" srcOrd="0" destOrd="0" parTransId="{959602C8-88C5-4A2F-893D-EFDACFED29DC}" sibTransId="{B6D111A0-6B98-4A2C-8144-DADEF6061A13}"/>
    <dgm:cxn modelId="{D8AD85DD-0704-4319-A7D6-2334F4147995}" srcId="{8CA914FA-D248-4347-8215-B548D17E7C4D}" destId="{64185B01-5C0B-4B57-B44B-B00D1FF7D8B6}" srcOrd="0" destOrd="0" parTransId="{70A56B3F-E7F4-4C5A-A8ED-1BFBEC211C74}" sibTransId="{86FE7F84-41F3-4762-B531-B8287463C8FD}"/>
    <dgm:cxn modelId="{92AF0BF6-1E42-4BE1-AEF3-739B740996B8}" type="presOf" srcId="{A0742AAB-1CDE-414F-9A92-0043C1BB544B}" destId="{EF636DF5-A88C-4A88-8457-F7FB794D1878}" srcOrd="0" destOrd="0" presId="urn:microsoft.com/office/officeart/2005/8/layout/hierarchy3"/>
    <dgm:cxn modelId="{662C87FD-1707-438E-B728-7F5D10F3448D}" type="presOf" srcId="{59E3CC0E-986D-4F30-A617-011B1107639D}" destId="{9C6DB4FE-7B00-4B7E-B7BA-9EAB6EFF7625}" srcOrd="0" destOrd="0" presId="urn:microsoft.com/office/officeart/2005/8/layout/hierarchy3"/>
    <dgm:cxn modelId="{A10C71FE-5885-4B06-A985-F6162E7DA169}" srcId="{64185B01-5C0B-4B57-B44B-B00D1FF7D8B6}" destId="{A0742AAB-1CDE-414F-9A92-0043C1BB544B}" srcOrd="2" destOrd="0" parTransId="{59E3CC0E-986D-4F30-A617-011B1107639D}" sibTransId="{89F40EE0-B6C6-447C-9F59-22E962AE451F}"/>
    <dgm:cxn modelId="{29F98CB0-A477-4AB1-A8BB-D32823E4BE55}" type="presParOf" srcId="{6C1ABA70-1E53-414B-83B4-C6C547DA09D5}" destId="{F0D23E8D-01DE-424A-9702-E3F770DE564A}" srcOrd="0" destOrd="0" presId="urn:microsoft.com/office/officeart/2005/8/layout/hierarchy3"/>
    <dgm:cxn modelId="{32F166FB-35F2-4968-8EFB-8DB3315AF8B3}" type="presParOf" srcId="{F0D23E8D-01DE-424A-9702-E3F770DE564A}" destId="{C1CCB83A-76A5-4A46-A765-8E7B3C66ED4F}" srcOrd="0" destOrd="0" presId="urn:microsoft.com/office/officeart/2005/8/layout/hierarchy3"/>
    <dgm:cxn modelId="{36CCE67D-592D-441E-A1C1-24CCFE715A06}" type="presParOf" srcId="{C1CCB83A-76A5-4A46-A765-8E7B3C66ED4F}" destId="{E4591CD1-C25D-4151-80D0-E8DB32A064EA}" srcOrd="0" destOrd="0" presId="urn:microsoft.com/office/officeart/2005/8/layout/hierarchy3"/>
    <dgm:cxn modelId="{9D145271-F17C-4D10-BFE0-9A08029134AF}" type="presParOf" srcId="{C1CCB83A-76A5-4A46-A765-8E7B3C66ED4F}" destId="{44A9BD51-4061-4F5E-AF52-50DF1279D9D7}" srcOrd="1" destOrd="0" presId="urn:microsoft.com/office/officeart/2005/8/layout/hierarchy3"/>
    <dgm:cxn modelId="{07DC9A91-70D0-4C69-A325-04441E2D7F86}" type="presParOf" srcId="{F0D23E8D-01DE-424A-9702-E3F770DE564A}" destId="{EE3AF99A-2F5C-4EC6-BB11-44822951C06C}" srcOrd="1" destOrd="0" presId="urn:microsoft.com/office/officeart/2005/8/layout/hierarchy3"/>
    <dgm:cxn modelId="{23919797-B91C-4DB7-8184-B0B3C8DDE68F}" type="presParOf" srcId="{EE3AF99A-2F5C-4EC6-BB11-44822951C06C}" destId="{9579017C-E530-4123-9AA2-418ADAF5005A}" srcOrd="0" destOrd="0" presId="urn:microsoft.com/office/officeart/2005/8/layout/hierarchy3"/>
    <dgm:cxn modelId="{1CE815E7-8712-4926-A72C-907B060939F9}" type="presParOf" srcId="{EE3AF99A-2F5C-4EC6-BB11-44822951C06C}" destId="{75758BC8-B40B-4DBE-940C-3B79D9959A57}" srcOrd="1" destOrd="0" presId="urn:microsoft.com/office/officeart/2005/8/layout/hierarchy3"/>
    <dgm:cxn modelId="{E111D7DC-81C0-4D20-8237-6F3EE0892286}" type="presParOf" srcId="{EE3AF99A-2F5C-4EC6-BB11-44822951C06C}" destId="{DAD9976A-73FA-4B0B-84B9-C09776893165}" srcOrd="2" destOrd="0" presId="urn:microsoft.com/office/officeart/2005/8/layout/hierarchy3"/>
    <dgm:cxn modelId="{B272F31B-9866-42A5-86EC-1EF97435ED32}" type="presParOf" srcId="{EE3AF99A-2F5C-4EC6-BB11-44822951C06C}" destId="{D59DCE7E-29CD-45FA-85E6-28BF158E237B}" srcOrd="3" destOrd="0" presId="urn:microsoft.com/office/officeart/2005/8/layout/hierarchy3"/>
    <dgm:cxn modelId="{D77E40BE-602A-47D9-8C4D-A128256DF1FC}" type="presParOf" srcId="{EE3AF99A-2F5C-4EC6-BB11-44822951C06C}" destId="{9C6DB4FE-7B00-4B7E-B7BA-9EAB6EFF7625}" srcOrd="4" destOrd="0" presId="urn:microsoft.com/office/officeart/2005/8/layout/hierarchy3"/>
    <dgm:cxn modelId="{13923BEC-718A-4FD9-883C-3F11F02E65A3}" type="presParOf" srcId="{EE3AF99A-2F5C-4EC6-BB11-44822951C06C}" destId="{EF636DF5-A88C-4A88-8457-F7FB794D1878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591CD1-C25D-4151-80D0-E8DB32A064EA}">
      <dsp:nvSpPr>
        <dsp:cNvPr id="0" name=""/>
        <dsp:cNvSpPr/>
      </dsp:nvSpPr>
      <dsp:spPr>
        <a:xfrm>
          <a:off x="14007" y="125680"/>
          <a:ext cx="5474090" cy="1512028"/>
        </a:xfrm>
        <a:prstGeom prst="roundRect">
          <a:avLst>
            <a:gd name="adj" fmla="val 10000"/>
          </a:avLst>
        </a:prstGeom>
        <a:solidFill>
          <a:srgbClr val="F8E8F3"/>
        </a:solidFill>
        <a:ln>
          <a:solidFill>
            <a:srgbClr val="500050"/>
          </a:solidFill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CN" altLang="en-US" sz="5400" b="1" kern="1200" dirty="0">
              <a:solidFill>
                <a:srgbClr val="FF0000"/>
              </a:solidFill>
              <a:effectLst>
                <a:glow rad="63500">
                  <a:srgbClr val="FFFEE5"/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这人是谁？</a:t>
          </a:r>
          <a:endParaRPr lang="en-US" altLang="zh-CN" sz="5400" b="1" kern="1200" dirty="0">
            <a:solidFill>
              <a:srgbClr val="FF0000"/>
            </a:solidFill>
            <a:effectLst>
              <a:glow rad="63500">
                <a:srgbClr val="FFFEE5"/>
              </a:glow>
            </a:effectLst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  <a:p>
          <a:pPr marL="0" lvl="0" indent="0" algn="ctr" defTabSz="914400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r>
            <a:rPr lang="en-US" altLang="zh-CN" sz="3600" b="1" kern="1200" dirty="0">
              <a:solidFill>
                <a:srgbClr val="FF0000"/>
              </a:solidFill>
              <a:effectLst>
                <a:glow rad="63500">
                  <a:srgbClr val="FFFEE5"/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Who Is This Man?</a:t>
          </a:r>
          <a:endParaRPr lang="en-AU" altLang="zh-CN" sz="3600" b="1" kern="1200" dirty="0">
            <a:solidFill>
              <a:srgbClr val="FF0000"/>
            </a:solidFill>
            <a:effectLst>
              <a:glow rad="63500">
                <a:srgbClr val="FFFEE5"/>
              </a:glow>
            </a:effectLst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sp:txBody>
      <dsp:txXfrm>
        <a:off x="58293" y="169966"/>
        <a:ext cx="5385518" cy="1423456"/>
      </dsp:txXfrm>
    </dsp:sp>
    <dsp:sp modelId="{9579017C-E530-4123-9AA2-418ADAF5005A}">
      <dsp:nvSpPr>
        <dsp:cNvPr id="0" name=""/>
        <dsp:cNvSpPr/>
      </dsp:nvSpPr>
      <dsp:spPr>
        <a:xfrm>
          <a:off x="561416" y="1637709"/>
          <a:ext cx="536676" cy="9380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8039"/>
              </a:lnTo>
              <a:lnTo>
                <a:pt x="536676" y="93803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758BC8-B40B-4DBE-940C-3B79D9959A57}">
      <dsp:nvSpPr>
        <dsp:cNvPr id="0" name=""/>
        <dsp:cNvSpPr/>
      </dsp:nvSpPr>
      <dsp:spPr>
        <a:xfrm>
          <a:off x="1098092" y="1952015"/>
          <a:ext cx="10494139" cy="1247467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marL="0" lvl="0" indent="0" algn="l" defTabSz="2133600">
            <a:lnSpc>
              <a:spcPts val="5000"/>
            </a:lnSpc>
            <a:spcBef>
              <a:spcPct val="0"/>
            </a:spcBef>
            <a:spcAft>
              <a:spcPts val="0"/>
            </a:spcAft>
            <a:buNone/>
          </a:pPr>
          <a:r>
            <a:rPr lang="zh-CN" altLang="en-US" sz="4800" b="1" kern="1200" dirty="0">
              <a:solidFill>
                <a:srgbClr val="C86400"/>
              </a:solidFill>
              <a:effectLst>
                <a:glow rad="63500">
                  <a:srgbClr val="FFFBAF">
                    <a:alpha val="40000"/>
                  </a:srgbClr>
                </a:glow>
              </a:effectLst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祂有真实的人性</a:t>
          </a:r>
          <a:endParaRPr lang="en-US" altLang="zh-CN" sz="4800" b="1" kern="1200" dirty="0">
            <a:solidFill>
              <a:srgbClr val="DE6704"/>
            </a:solidFill>
            <a:effectLst>
              <a:glow rad="63500">
                <a:srgbClr val="FFFBAF">
                  <a:alpha val="40000"/>
                </a:srgbClr>
              </a:glow>
            </a:effectLst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  <a:p>
          <a:pPr marL="0" lvl="0" indent="0" algn="l" defTabSz="2133600">
            <a:lnSpc>
              <a:spcPts val="3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CN" sz="2800" b="1" kern="1200" dirty="0">
              <a:solidFill>
                <a:srgbClr val="DE6704"/>
              </a:solidFill>
              <a:effectLst>
                <a:glow rad="63500">
                  <a:srgbClr val="FFFBAF">
                    <a:alpha val="40000"/>
                  </a:srgbClr>
                </a:glow>
              </a:effectLst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He Is Truly Human</a:t>
          </a:r>
        </a:p>
      </dsp:txBody>
      <dsp:txXfrm>
        <a:off x="1134629" y="1988552"/>
        <a:ext cx="10421065" cy="1174393"/>
      </dsp:txXfrm>
    </dsp:sp>
    <dsp:sp modelId="{DAD9976A-73FA-4B0B-84B9-C09776893165}">
      <dsp:nvSpPr>
        <dsp:cNvPr id="0" name=""/>
        <dsp:cNvSpPr/>
      </dsp:nvSpPr>
      <dsp:spPr>
        <a:xfrm>
          <a:off x="561416" y="1637709"/>
          <a:ext cx="536676" cy="2300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0682"/>
              </a:lnTo>
              <a:lnTo>
                <a:pt x="536676" y="230068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9DCE7E-29CD-45FA-85E6-28BF158E237B}">
      <dsp:nvSpPr>
        <dsp:cNvPr id="0" name=""/>
        <dsp:cNvSpPr/>
      </dsp:nvSpPr>
      <dsp:spPr>
        <a:xfrm>
          <a:off x="1098092" y="3304693"/>
          <a:ext cx="10494139" cy="12673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0066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l" defTabSz="1244600">
            <a:lnSpc>
              <a:spcPts val="5000"/>
            </a:lnSpc>
            <a:spcBef>
              <a:spcPct val="0"/>
            </a:spcBef>
            <a:spcAft>
              <a:spcPts val="0"/>
            </a:spcAft>
            <a:buNone/>
          </a:pPr>
          <a:endParaRPr lang="en-AU" sz="2800" b="1" kern="1200" dirty="0">
            <a:solidFill>
              <a:srgbClr val="007E3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</dsp:txBody>
      <dsp:txXfrm>
        <a:off x="1135213" y="3341814"/>
        <a:ext cx="10419897" cy="1193154"/>
      </dsp:txXfrm>
    </dsp:sp>
    <dsp:sp modelId="{9C6DB4FE-7B00-4B7E-B7BA-9EAB6EFF7625}">
      <dsp:nvSpPr>
        <dsp:cNvPr id="0" name=""/>
        <dsp:cNvSpPr/>
      </dsp:nvSpPr>
      <dsp:spPr>
        <a:xfrm>
          <a:off x="561416" y="1637709"/>
          <a:ext cx="536676" cy="36504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0429"/>
              </a:lnTo>
              <a:lnTo>
                <a:pt x="536676" y="365042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636DF5-A88C-4A88-8457-F7FB794D1878}">
      <dsp:nvSpPr>
        <dsp:cNvPr id="0" name=""/>
        <dsp:cNvSpPr/>
      </dsp:nvSpPr>
      <dsp:spPr>
        <a:xfrm>
          <a:off x="1098092" y="4645992"/>
          <a:ext cx="10494139" cy="12842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00808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l" defTabSz="1244600">
            <a:lnSpc>
              <a:spcPts val="5000"/>
            </a:lnSpc>
            <a:spcBef>
              <a:spcPct val="0"/>
            </a:spcBef>
            <a:spcAft>
              <a:spcPts val="0"/>
            </a:spcAft>
            <a:buNone/>
          </a:pPr>
          <a:endParaRPr lang="en-AU" sz="2800" b="1" kern="1200" dirty="0">
            <a:solidFill>
              <a:srgbClr val="00339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</dsp:txBody>
      <dsp:txXfrm>
        <a:off x="1135708" y="4683608"/>
        <a:ext cx="10418907" cy="12090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591CD1-C25D-4151-80D0-E8DB32A064EA}">
      <dsp:nvSpPr>
        <dsp:cNvPr id="0" name=""/>
        <dsp:cNvSpPr/>
      </dsp:nvSpPr>
      <dsp:spPr>
        <a:xfrm>
          <a:off x="14007" y="125680"/>
          <a:ext cx="5474090" cy="1512028"/>
        </a:xfrm>
        <a:prstGeom prst="roundRect">
          <a:avLst>
            <a:gd name="adj" fmla="val 10000"/>
          </a:avLst>
        </a:prstGeom>
        <a:solidFill>
          <a:srgbClr val="F8E8F3"/>
        </a:solidFill>
        <a:ln>
          <a:solidFill>
            <a:srgbClr val="500050"/>
          </a:solidFill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CN" altLang="en-US" sz="5400" b="1" kern="1200" dirty="0">
              <a:solidFill>
                <a:srgbClr val="FF0000"/>
              </a:solidFill>
              <a:effectLst>
                <a:glow rad="63500">
                  <a:srgbClr val="FFFEE5"/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这人是谁？</a:t>
          </a:r>
          <a:endParaRPr lang="en-US" altLang="zh-CN" sz="5400" b="1" kern="1200" dirty="0">
            <a:solidFill>
              <a:srgbClr val="FF0000"/>
            </a:solidFill>
            <a:effectLst>
              <a:glow rad="63500">
                <a:srgbClr val="FFFEE5"/>
              </a:glow>
            </a:effectLst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  <a:p>
          <a:pPr marL="0" lvl="0" indent="0" algn="ctr" defTabSz="914400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r>
            <a:rPr lang="en-US" altLang="zh-CN" sz="3600" b="1" kern="1200" dirty="0">
              <a:solidFill>
                <a:srgbClr val="FF0000"/>
              </a:solidFill>
              <a:effectLst>
                <a:glow rad="63500">
                  <a:srgbClr val="FFFEE5"/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Who Is This Man?</a:t>
          </a:r>
          <a:endParaRPr lang="en-AU" altLang="zh-CN" sz="3600" b="1" kern="1200" dirty="0">
            <a:solidFill>
              <a:srgbClr val="FF0000"/>
            </a:solidFill>
            <a:effectLst>
              <a:glow rad="63500">
                <a:srgbClr val="FFFEE5"/>
              </a:glow>
            </a:effectLst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sp:txBody>
      <dsp:txXfrm>
        <a:off x="58293" y="169966"/>
        <a:ext cx="5385518" cy="1423456"/>
      </dsp:txXfrm>
    </dsp:sp>
    <dsp:sp modelId="{9579017C-E530-4123-9AA2-418ADAF5005A}">
      <dsp:nvSpPr>
        <dsp:cNvPr id="0" name=""/>
        <dsp:cNvSpPr/>
      </dsp:nvSpPr>
      <dsp:spPr>
        <a:xfrm>
          <a:off x="561416" y="1637709"/>
          <a:ext cx="536676" cy="9380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8039"/>
              </a:lnTo>
              <a:lnTo>
                <a:pt x="536676" y="93803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758BC8-B40B-4DBE-940C-3B79D9959A57}">
      <dsp:nvSpPr>
        <dsp:cNvPr id="0" name=""/>
        <dsp:cNvSpPr/>
      </dsp:nvSpPr>
      <dsp:spPr>
        <a:xfrm>
          <a:off x="1098092" y="1952015"/>
          <a:ext cx="10494139" cy="1247467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marL="0" lvl="0" indent="0" algn="l" defTabSz="2133600">
            <a:lnSpc>
              <a:spcPts val="5000"/>
            </a:lnSpc>
            <a:spcBef>
              <a:spcPct val="0"/>
            </a:spcBef>
            <a:spcAft>
              <a:spcPts val="0"/>
            </a:spcAft>
            <a:buNone/>
          </a:pPr>
          <a:r>
            <a:rPr lang="zh-CN" altLang="en-US" sz="4800" b="1" kern="1200" dirty="0">
              <a:solidFill>
                <a:srgbClr val="C86400"/>
              </a:solidFill>
              <a:effectLst>
                <a:glow rad="63500">
                  <a:srgbClr val="FFFBAF">
                    <a:alpha val="40000"/>
                  </a:srgbClr>
                </a:glow>
              </a:effectLst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祂有真实的人性（祂能理解我的软弱）</a:t>
          </a:r>
          <a:endParaRPr lang="en-US" altLang="zh-CN" sz="4800" b="1" kern="1200" dirty="0">
            <a:solidFill>
              <a:srgbClr val="DE6704"/>
            </a:solidFill>
            <a:effectLst>
              <a:glow rad="63500">
                <a:srgbClr val="FFFBAF">
                  <a:alpha val="40000"/>
                </a:srgbClr>
              </a:glow>
            </a:effectLst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  <a:p>
          <a:pPr marL="0" lvl="0" indent="0" algn="l" defTabSz="2133600">
            <a:lnSpc>
              <a:spcPts val="3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CN" sz="2800" b="1" kern="1200" dirty="0">
              <a:solidFill>
                <a:srgbClr val="DE6704"/>
              </a:solidFill>
              <a:effectLst>
                <a:glow rad="63500">
                  <a:srgbClr val="FFFBAF">
                    <a:alpha val="40000"/>
                  </a:srgbClr>
                </a:glow>
              </a:effectLst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He Is Truly Human</a:t>
          </a:r>
        </a:p>
      </dsp:txBody>
      <dsp:txXfrm>
        <a:off x="1134629" y="1988552"/>
        <a:ext cx="10421065" cy="1174393"/>
      </dsp:txXfrm>
    </dsp:sp>
    <dsp:sp modelId="{DAD9976A-73FA-4B0B-84B9-C09776893165}">
      <dsp:nvSpPr>
        <dsp:cNvPr id="0" name=""/>
        <dsp:cNvSpPr/>
      </dsp:nvSpPr>
      <dsp:spPr>
        <a:xfrm>
          <a:off x="561416" y="1637709"/>
          <a:ext cx="536676" cy="2300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0682"/>
              </a:lnTo>
              <a:lnTo>
                <a:pt x="536676" y="230068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9DCE7E-29CD-45FA-85E6-28BF158E237B}">
      <dsp:nvSpPr>
        <dsp:cNvPr id="0" name=""/>
        <dsp:cNvSpPr/>
      </dsp:nvSpPr>
      <dsp:spPr>
        <a:xfrm>
          <a:off x="1098092" y="3304693"/>
          <a:ext cx="10494139" cy="12673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0066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marL="0" lvl="0" indent="0" algn="l" defTabSz="2133600">
            <a:lnSpc>
              <a:spcPts val="5000"/>
            </a:lnSpc>
            <a:spcBef>
              <a:spcPct val="0"/>
            </a:spcBef>
            <a:spcAft>
              <a:spcPts val="0"/>
            </a:spcAft>
            <a:buNone/>
          </a:pPr>
          <a:r>
            <a:rPr lang="zh-CN" altLang="en-US" sz="4800" b="1" kern="1200" dirty="0">
              <a:solidFill>
                <a:srgbClr val="007E3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祂是风浪的主宰</a:t>
          </a:r>
          <a:endParaRPr lang="en-US" altLang="zh-CN" sz="4800" b="1" kern="1200" dirty="0">
            <a:solidFill>
              <a:srgbClr val="007E3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  <a:p>
          <a:pPr marL="0" lvl="0" indent="0" algn="l" defTabSz="2133600">
            <a:lnSpc>
              <a:spcPts val="3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CN" sz="2800" b="1" kern="1200" dirty="0">
              <a:solidFill>
                <a:srgbClr val="007E3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He Is the Lord over the Storm</a:t>
          </a:r>
          <a:endParaRPr lang="en-AU" sz="2800" b="1" kern="1200" dirty="0">
            <a:solidFill>
              <a:srgbClr val="007E3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</dsp:txBody>
      <dsp:txXfrm>
        <a:off x="1135213" y="3341814"/>
        <a:ext cx="10419897" cy="1193154"/>
      </dsp:txXfrm>
    </dsp:sp>
    <dsp:sp modelId="{9C6DB4FE-7B00-4B7E-B7BA-9EAB6EFF7625}">
      <dsp:nvSpPr>
        <dsp:cNvPr id="0" name=""/>
        <dsp:cNvSpPr/>
      </dsp:nvSpPr>
      <dsp:spPr>
        <a:xfrm>
          <a:off x="561416" y="1637709"/>
          <a:ext cx="536676" cy="36504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0429"/>
              </a:lnTo>
              <a:lnTo>
                <a:pt x="536676" y="365042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636DF5-A88C-4A88-8457-F7FB794D1878}">
      <dsp:nvSpPr>
        <dsp:cNvPr id="0" name=""/>
        <dsp:cNvSpPr/>
      </dsp:nvSpPr>
      <dsp:spPr>
        <a:xfrm>
          <a:off x="1098092" y="4645992"/>
          <a:ext cx="10494139" cy="12842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00808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l" defTabSz="1244600">
            <a:lnSpc>
              <a:spcPts val="5000"/>
            </a:lnSpc>
            <a:spcBef>
              <a:spcPct val="0"/>
            </a:spcBef>
            <a:spcAft>
              <a:spcPts val="0"/>
            </a:spcAft>
            <a:buNone/>
          </a:pPr>
          <a:endParaRPr lang="en-AU" sz="2800" b="1" kern="1200" dirty="0">
            <a:solidFill>
              <a:srgbClr val="00339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</dsp:txBody>
      <dsp:txXfrm>
        <a:off x="1135708" y="4683608"/>
        <a:ext cx="10418907" cy="12090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591CD1-C25D-4151-80D0-E8DB32A064EA}">
      <dsp:nvSpPr>
        <dsp:cNvPr id="0" name=""/>
        <dsp:cNvSpPr/>
      </dsp:nvSpPr>
      <dsp:spPr>
        <a:xfrm>
          <a:off x="14007" y="125680"/>
          <a:ext cx="5474090" cy="1512028"/>
        </a:xfrm>
        <a:prstGeom prst="roundRect">
          <a:avLst>
            <a:gd name="adj" fmla="val 10000"/>
          </a:avLst>
        </a:prstGeom>
        <a:solidFill>
          <a:srgbClr val="F8E8F3"/>
        </a:solidFill>
        <a:ln>
          <a:solidFill>
            <a:srgbClr val="500050"/>
          </a:solidFill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CN" altLang="en-US" sz="5400" b="1" kern="1200" dirty="0">
              <a:solidFill>
                <a:srgbClr val="FF0000"/>
              </a:solidFill>
              <a:effectLst>
                <a:glow rad="63500">
                  <a:srgbClr val="FFFEE5"/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这人是谁？</a:t>
          </a:r>
          <a:endParaRPr lang="en-US" altLang="zh-CN" sz="5400" b="1" kern="1200" dirty="0">
            <a:solidFill>
              <a:srgbClr val="FF0000"/>
            </a:solidFill>
            <a:effectLst>
              <a:glow rad="63500">
                <a:srgbClr val="FFFEE5"/>
              </a:glow>
            </a:effectLst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  <a:p>
          <a:pPr marL="0" lvl="0" indent="0" algn="ctr" defTabSz="914400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r>
            <a:rPr lang="en-US" altLang="zh-CN" sz="3600" b="1" kern="1200" dirty="0">
              <a:solidFill>
                <a:srgbClr val="FF0000"/>
              </a:solidFill>
              <a:effectLst>
                <a:glow rad="63500">
                  <a:srgbClr val="FFFEE5"/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Who Is This Man?</a:t>
          </a:r>
          <a:endParaRPr lang="en-AU" altLang="zh-CN" sz="3600" b="1" kern="1200" dirty="0">
            <a:solidFill>
              <a:srgbClr val="FF0000"/>
            </a:solidFill>
            <a:effectLst>
              <a:glow rad="63500">
                <a:srgbClr val="FFFEE5"/>
              </a:glow>
            </a:effectLst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sp:txBody>
      <dsp:txXfrm>
        <a:off x="58293" y="169966"/>
        <a:ext cx="5385518" cy="1423456"/>
      </dsp:txXfrm>
    </dsp:sp>
    <dsp:sp modelId="{9579017C-E530-4123-9AA2-418ADAF5005A}">
      <dsp:nvSpPr>
        <dsp:cNvPr id="0" name=""/>
        <dsp:cNvSpPr/>
      </dsp:nvSpPr>
      <dsp:spPr>
        <a:xfrm>
          <a:off x="561416" y="1637709"/>
          <a:ext cx="536676" cy="9380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8039"/>
              </a:lnTo>
              <a:lnTo>
                <a:pt x="536676" y="93803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758BC8-B40B-4DBE-940C-3B79D9959A57}">
      <dsp:nvSpPr>
        <dsp:cNvPr id="0" name=""/>
        <dsp:cNvSpPr/>
      </dsp:nvSpPr>
      <dsp:spPr>
        <a:xfrm>
          <a:off x="1098092" y="1952015"/>
          <a:ext cx="10494139" cy="1247467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marL="0" lvl="0" indent="0" algn="l" defTabSz="2133600">
            <a:lnSpc>
              <a:spcPts val="5000"/>
            </a:lnSpc>
            <a:spcBef>
              <a:spcPct val="0"/>
            </a:spcBef>
            <a:spcAft>
              <a:spcPts val="0"/>
            </a:spcAft>
            <a:buNone/>
          </a:pPr>
          <a:r>
            <a:rPr lang="zh-CN" altLang="en-US" sz="4800" b="1" kern="1200" dirty="0">
              <a:solidFill>
                <a:srgbClr val="C86400"/>
              </a:solidFill>
              <a:effectLst>
                <a:glow rad="63500">
                  <a:srgbClr val="FFFBAF">
                    <a:alpha val="40000"/>
                  </a:srgbClr>
                </a:glow>
              </a:effectLst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祂有真实的人性（祂能理解我的软弱）</a:t>
          </a:r>
          <a:endParaRPr lang="en-US" altLang="zh-CN" sz="4800" b="1" kern="1200" dirty="0">
            <a:solidFill>
              <a:srgbClr val="DE6704"/>
            </a:solidFill>
            <a:effectLst>
              <a:glow rad="63500">
                <a:srgbClr val="FFFBAF">
                  <a:alpha val="40000"/>
                </a:srgbClr>
              </a:glow>
            </a:effectLst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  <a:p>
          <a:pPr marL="0" lvl="0" indent="0" algn="l" defTabSz="2133600">
            <a:lnSpc>
              <a:spcPts val="3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CN" sz="2800" b="1" kern="1200" dirty="0">
              <a:solidFill>
                <a:srgbClr val="DE6704"/>
              </a:solidFill>
              <a:effectLst>
                <a:glow rad="63500">
                  <a:srgbClr val="FFFBAF">
                    <a:alpha val="40000"/>
                  </a:srgbClr>
                </a:glow>
              </a:effectLst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He Is Truly Human</a:t>
          </a:r>
        </a:p>
      </dsp:txBody>
      <dsp:txXfrm>
        <a:off x="1134629" y="1988552"/>
        <a:ext cx="10421065" cy="1174393"/>
      </dsp:txXfrm>
    </dsp:sp>
    <dsp:sp modelId="{DAD9976A-73FA-4B0B-84B9-C09776893165}">
      <dsp:nvSpPr>
        <dsp:cNvPr id="0" name=""/>
        <dsp:cNvSpPr/>
      </dsp:nvSpPr>
      <dsp:spPr>
        <a:xfrm>
          <a:off x="561416" y="1637709"/>
          <a:ext cx="536676" cy="2300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0682"/>
              </a:lnTo>
              <a:lnTo>
                <a:pt x="536676" y="230068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9DCE7E-29CD-45FA-85E6-28BF158E237B}">
      <dsp:nvSpPr>
        <dsp:cNvPr id="0" name=""/>
        <dsp:cNvSpPr/>
      </dsp:nvSpPr>
      <dsp:spPr>
        <a:xfrm>
          <a:off x="1098092" y="3304693"/>
          <a:ext cx="10494139" cy="12673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0066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marL="0" lvl="0" indent="0" algn="l" defTabSz="2133600">
            <a:lnSpc>
              <a:spcPts val="5000"/>
            </a:lnSpc>
            <a:spcBef>
              <a:spcPct val="0"/>
            </a:spcBef>
            <a:spcAft>
              <a:spcPts val="0"/>
            </a:spcAft>
            <a:buNone/>
          </a:pPr>
          <a:r>
            <a:rPr lang="zh-CN" altLang="en-US" sz="4800" b="1" kern="1200" dirty="0">
              <a:solidFill>
                <a:srgbClr val="007E3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祂是风浪的主宰（祂能掌管一切风浪）</a:t>
          </a:r>
          <a:endParaRPr lang="en-US" altLang="zh-CN" sz="4800" b="1" kern="1200" dirty="0">
            <a:solidFill>
              <a:srgbClr val="007E3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  <a:p>
          <a:pPr marL="0" lvl="0" indent="0" algn="l" defTabSz="2133600">
            <a:lnSpc>
              <a:spcPts val="3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CN" sz="2800" b="1" kern="1200" dirty="0">
              <a:solidFill>
                <a:srgbClr val="007E3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He Is the Lord over the Storm</a:t>
          </a:r>
          <a:endParaRPr lang="en-AU" sz="2800" b="1" kern="1200" dirty="0">
            <a:solidFill>
              <a:srgbClr val="007E3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</dsp:txBody>
      <dsp:txXfrm>
        <a:off x="1135213" y="3341814"/>
        <a:ext cx="10419897" cy="1193154"/>
      </dsp:txXfrm>
    </dsp:sp>
    <dsp:sp modelId="{9C6DB4FE-7B00-4B7E-B7BA-9EAB6EFF7625}">
      <dsp:nvSpPr>
        <dsp:cNvPr id="0" name=""/>
        <dsp:cNvSpPr/>
      </dsp:nvSpPr>
      <dsp:spPr>
        <a:xfrm>
          <a:off x="561416" y="1637709"/>
          <a:ext cx="536676" cy="36504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0429"/>
              </a:lnTo>
              <a:lnTo>
                <a:pt x="536676" y="365042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636DF5-A88C-4A88-8457-F7FB794D1878}">
      <dsp:nvSpPr>
        <dsp:cNvPr id="0" name=""/>
        <dsp:cNvSpPr/>
      </dsp:nvSpPr>
      <dsp:spPr>
        <a:xfrm>
          <a:off x="1098092" y="4645992"/>
          <a:ext cx="10494139" cy="12842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00808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marL="0" lvl="0" indent="0" algn="l" defTabSz="2133600">
            <a:lnSpc>
              <a:spcPts val="5000"/>
            </a:lnSpc>
            <a:spcBef>
              <a:spcPct val="0"/>
            </a:spcBef>
            <a:spcAft>
              <a:spcPts val="0"/>
            </a:spcAft>
            <a:buNone/>
          </a:pPr>
          <a:r>
            <a:rPr lang="zh-CN" altLang="en-US" sz="4800" b="1" kern="1200" dirty="0">
              <a:solidFill>
                <a:srgbClr val="00339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祂是信心的对象</a:t>
          </a:r>
          <a:endParaRPr lang="en-US" altLang="zh-CN" sz="4800" b="1" kern="1200" dirty="0">
            <a:solidFill>
              <a:srgbClr val="00339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  <a:p>
          <a:pPr marL="0" lvl="0" indent="0" algn="l" defTabSz="2133600">
            <a:lnSpc>
              <a:spcPts val="3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CN" sz="2800" b="1" kern="1200" dirty="0">
              <a:solidFill>
                <a:srgbClr val="00339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He Is the Object of Our Faith</a:t>
          </a:r>
          <a:endParaRPr lang="en-AU" sz="2800" b="1" kern="1200" dirty="0">
            <a:solidFill>
              <a:srgbClr val="00339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</dsp:txBody>
      <dsp:txXfrm>
        <a:off x="1135708" y="4683608"/>
        <a:ext cx="10418907" cy="12090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591CD1-C25D-4151-80D0-E8DB32A064EA}">
      <dsp:nvSpPr>
        <dsp:cNvPr id="0" name=""/>
        <dsp:cNvSpPr/>
      </dsp:nvSpPr>
      <dsp:spPr>
        <a:xfrm>
          <a:off x="14007" y="125680"/>
          <a:ext cx="5474090" cy="1512028"/>
        </a:xfrm>
        <a:prstGeom prst="roundRect">
          <a:avLst>
            <a:gd name="adj" fmla="val 10000"/>
          </a:avLst>
        </a:prstGeom>
        <a:solidFill>
          <a:srgbClr val="F8E8F3"/>
        </a:solidFill>
        <a:ln>
          <a:solidFill>
            <a:srgbClr val="500050"/>
          </a:solidFill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CN" altLang="en-US" sz="5400" b="1" kern="1200" dirty="0">
              <a:solidFill>
                <a:srgbClr val="FF0000"/>
              </a:solidFill>
              <a:effectLst>
                <a:glow rad="63500">
                  <a:srgbClr val="FFFEE5"/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这人是谁？</a:t>
          </a:r>
          <a:endParaRPr lang="en-US" altLang="zh-CN" sz="5400" b="1" kern="1200" dirty="0">
            <a:solidFill>
              <a:srgbClr val="FF0000"/>
            </a:solidFill>
            <a:effectLst>
              <a:glow rad="63500">
                <a:srgbClr val="FFFEE5"/>
              </a:glow>
            </a:effectLst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  <a:p>
          <a:pPr marL="0" lvl="0" indent="0" algn="ctr" defTabSz="914400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r>
            <a:rPr lang="en-US" altLang="zh-CN" sz="3600" b="1" kern="1200" dirty="0">
              <a:solidFill>
                <a:srgbClr val="FF0000"/>
              </a:solidFill>
              <a:effectLst>
                <a:glow rad="63500">
                  <a:srgbClr val="FFFEE5"/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rPr>
            <a:t>Who Is This Man?</a:t>
          </a:r>
          <a:endParaRPr lang="en-AU" altLang="zh-CN" sz="3600" b="1" kern="1200" dirty="0">
            <a:solidFill>
              <a:srgbClr val="FF0000"/>
            </a:solidFill>
            <a:effectLst>
              <a:glow rad="63500">
                <a:srgbClr val="FFFEE5"/>
              </a:glow>
            </a:effectLst>
            <a:latin typeface="Times New Roman" panose="02020603050405020304" pitchFamily="18" charset="0"/>
            <a:ea typeface="楷体" panose="02010609060101010101" pitchFamily="49" charset="-122"/>
            <a:cs typeface="Times New Roman" panose="02020603050405020304" pitchFamily="18" charset="0"/>
          </a:endParaRPr>
        </a:p>
      </dsp:txBody>
      <dsp:txXfrm>
        <a:off x="58293" y="169966"/>
        <a:ext cx="5385518" cy="1423456"/>
      </dsp:txXfrm>
    </dsp:sp>
    <dsp:sp modelId="{9579017C-E530-4123-9AA2-418ADAF5005A}">
      <dsp:nvSpPr>
        <dsp:cNvPr id="0" name=""/>
        <dsp:cNvSpPr/>
      </dsp:nvSpPr>
      <dsp:spPr>
        <a:xfrm>
          <a:off x="561416" y="1637709"/>
          <a:ext cx="536676" cy="9380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8039"/>
              </a:lnTo>
              <a:lnTo>
                <a:pt x="536676" y="93803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758BC8-B40B-4DBE-940C-3B79D9959A57}">
      <dsp:nvSpPr>
        <dsp:cNvPr id="0" name=""/>
        <dsp:cNvSpPr/>
      </dsp:nvSpPr>
      <dsp:spPr>
        <a:xfrm>
          <a:off x="1098092" y="1952015"/>
          <a:ext cx="10494139" cy="1247467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marL="0" lvl="0" indent="0" algn="l" defTabSz="2133600">
            <a:lnSpc>
              <a:spcPts val="5000"/>
            </a:lnSpc>
            <a:spcBef>
              <a:spcPct val="0"/>
            </a:spcBef>
            <a:spcAft>
              <a:spcPts val="0"/>
            </a:spcAft>
            <a:buNone/>
          </a:pPr>
          <a:r>
            <a:rPr lang="zh-CN" altLang="en-US" sz="4800" b="1" kern="1200" dirty="0">
              <a:solidFill>
                <a:srgbClr val="C86400"/>
              </a:solidFill>
              <a:effectLst>
                <a:glow rad="63500">
                  <a:srgbClr val="FFFBAF">
                    <a:alpha val="40000"/>
                  </a:srgbClr>
                </a:glow>
              </a:effectLst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祂有真实的人性（祂能理解我的软弱）</a:t>
          </a:r>
          <a:endParaRPr lang="en-US" altLang="zh-CN" sz="4800" b="1" kern="1200" dirty="0">
            <a:solidFill>
              <a:srgbClr val="DE6704"/>
            </a:solidFill>
            <a:effectLst>
              <a:glow rad="63500">
                <a:srgbClr val="FFFBAF">
                  <a:alpha val="40000"/>
                </a:srgbClr>
              </a:glow>
            </a:effectLst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  <a:p>
          <a:pPr marL="0" lvl="0" indent="0" algn="l" defTabSz="2133600">
            <a:lnSpc>
              <a:spcPts val="3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CN" sz="2800" b="1" kern="1200" dirty="0">
              <a:solidFill>
                <a:srgbClr val="DE6704"/>
              </a:solidFill>
              <a:effectLst>
                <a:glow rad="63500">
                  <a:srgbClr val="FFFBAF">
                    <a:alpha val="40000"/>
                  </a:srgbClr>
                </a:glow>
              </a:effectLst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He Is Truly Human</a:t>
          </a:r>
        </a:p>
      </dsp:txBody>
      <dsp:txXfrm>
        <a:off x="1134629" y="1988552"/>
        <a:ext cx="10421065" cy="1174393"/>
      </dsp:txXfrm>
    </dsp:sp>
    <dsp:sp modelId="{DAD9976A-73FA-4B0B-84B9-C09776893165}">
      <dsp:nvSpPr>
        <dsp:cNvPr id="0" name=""/>
        <dsp:cNvSpPr/>
      </dsp:nvSpPr>
      <dsp:spPr>
        <a:xfrm>
          <a:off x="561416" y="1637709"/>
          <a:ext cx="536676" cy="2300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0682"/>
              </a:lnTo>
              <a:lnTo>
                <a:pt x="536676" y="230068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9DCE7E-29CD-45FA-85E6-28BF158E237B}">
      <dsp:nvSpPr>
        <dsp:cNvPr id="0" name=""/>
        <dsp:cNvSpPr/>
      </dsp:nvSpPr>
      <dsp:spPr>
        <a:xfrm>
          <a:off x="1098092" y="3304693"/>
          <a:ext cx="10494139" cy="12673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0066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marL="0" lvl="0" indent="0" algn="l" defTabSz="2133600">
            <a:lnSpc>
              <a:spcPts val="5000"/>
            </a:lnSpc>
            <a:spcBef>
              <a:spcPct val="0"/>
            </a:spcBef>
            <a:spcAft>
              <a:spcPts val="0"/>
            </a:spcAft>
            <a:buNone/>
          </a:pPr>
          <a:r>
            <a:rPr lang="zh-CN" altLang="en-US" sz="4800" b="1" kern="1200" dirty="0">
              <a:solidFill>
                <a:srgbClr val="007E3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祂是风浪的主宰（祂能掌管一切风浪）</a:t>
          </a:r>
          <a:endParaRPr lang="en-US" altLang="zh-CN" sz="4800" b="1" kern="1200" dirty="0">
            <a:solidFill>
              <a:srgbClr val="007E3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  <a:p>
          <a:pPr marL="0" lvl="0" indent="0" algn="l" defTabSz="2133600">
            <a:lnSpc>
              <a:spcPts val="3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CN" sz="2800" b="1" kern="1200" dirty="0">
              <a:solidFill>
                <a:srgbClr val="007E3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He Is the Lord over the Storm</a:t>
          </a:r>
          <a:endParaRPr lang="en-AU" sz="2800" b="1" kern="1200" dirty="0">
            <a:solidFill>
              <a:srgbClr val="007E3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</dsp:txBody>
      <dsp:txXfrm>
        <a:off x="1135213" y="3341814"/>
        <a:ext cx="10419897" cy="1193154"/>
      </dsp:txXfrm>
    </dsp:sp>
    <dsp:sp modelId="{9C6DB4FE-7B00-4B7E-B7BA-9EAB6EFF7625}">
      <dsp:nvSpPr>
        <dsp:cNvPr id="0" name=""/>
        <dsp:cNvSpPr/>
      </dsp:nvSpPr>
      <dsp:spPr>
        <a:xfrm>
          <a:off x="561416" y="1637709"/>
          <a:ext cx="536676" cy="36504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50429"/>
              </a:lnTo>
              <a:lnTo>
                <a:pt x="536676" y="365042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636DF5-A88C-4A88-8457-F7FB794D1878}">
      <dsp:nvSpPr>
        <dsp:cNvPr id="0" name=""/>
        <dsp:cNvSpPr/>
      </dsp:nvSpPr>
      <dsp:spPr>
        <a:xfrm>
          <a:off x="1098092" y="4645992"/>
          <a:ext cx="10494139" cy="12842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00808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marL="0" lvl="0" indent="0" algn="l" defTabSz="2133600">
            <a:lnSpc>
              <a:spcPts val="5000"/>
            </a:lnSpc>
            <a:spcBef>
              <a:spcPct val="0"/>
            </a:spcBef>
            <a:spcAft>
              <a:spcPts val="0"/>
            </a:spcAft>
            <a:buNone/>
          </a:pPr>
          <a:r>
            <a:rPr lang="zh-CN" altLang="en-US" sz="4800" b="1" kern="1200" dirty="0">
              <a:solidFill>
                <a:srgbClr val="00339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祂是信心的对象（祂是我唯一的依靠）</a:t>
          </a:r>
          <a:endParaRPr lang="en-US" altLang="zh-CN" sz="4800" b="1" kern="1200" dirty="0">
            <a:solidFill>
              <a:srgbClr val="00339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  <a:p>
          <a:pPr marL="0" lvl="0" indent="0" algn="l" defTabSz="2133600">
            <a:lnSpc>
              <a:spcPts val="3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CN" sz="2800" b="1" kern="1200" dirty="0">
              <a:solidFill>
                <a:srgbClr val="003399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rPr>
            <a:t>He Is the Object of Our Faith</a:t>
          </a:r>
          <a:endParaRPr lang="en-AU" sz="2800" b="1" kern="1200" dirty="0">
            <a:solidFill>
              <a:srgbClr val="003399"/>
            </a:solidFill>
            <a:latin typeface="Times New Roman" panose="02020603050405020304" pitchFamily="18" charset="0"/>
            <a:ea typeface="华文楷体" panose="02010600040101010101" pitchFamily="2" charset="-122"/>
            <a:cs typeface="Times New Roman" panose="02020603050405020304" pitchFamily="18" charset="0"/>
          </a:endParaRPr>
        </a:p>
      </dsp:txBody>
      <dsp:txXfrm>
        <a:off x="1135708" y="4683608"/>
        <a:ext cx="10418907" cy="12090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C7EFF-B6B4-4AB8-B0F6-C9F8B4346735}" type="datetimeFigureOut">
              <a:rPr lang="zh-CN" altLang="en-US" smtClean="0"/>
              <a:t>2026/7/19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B30CA8-C0F1-4213-9689-DBA2217AB10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1100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9A0091-6F6F-4FC7-8AD8-D5374ADB6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57A485C-8D85-4B4D-92D9-ABBEAEFBAF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6791148-9EF6-46B8-B9D0-6968EE401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D0C44-0C7C-4A80-81EB-21007C704AB2}" type="datetimeFigureOut">
              <a:rPr lang="zh-CN" altLang="en-US" smtClean="0"/>
              <a:t>2026/7/19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ACA3259-4E33-470A-9F50-DC2AD332E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5DC6425-EA45-42F0-AB07-1DCD61C79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2D90-C72C-427E-8AE0-515BA00584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7986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4F4C38-4014-44D2-9D00-5A7D3FFA0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8924D27-B9ED-46B8-88F9-E266E0EC97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C44F4AD-41F2-4470-9793-1FDCDEBD4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D0C44-0C7C-4A80-81EB-21007C704AB2}" type="datetimeFigureOut">
              <a:rPr lang="zh-CN" altLang="en-US" smtClean="0"/>
              <a:t>2026/7/19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74072DA-F210-4676-AA54-7CBC987DB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4DDEA14-FF9C-4ECB-A9BB-0BDBD45B9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2D90-C72C-427E-8AE0-515BA00584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346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BA62699-E239-4303-A29B-CEA8CB626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0C98522-FC36-45DD-BF6E-C21636484F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E8E9A24-F005-419F-8EE4-99EB44FFC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D0C44-0C7C-4A80-81EB-21007C704AB2}" type="datetimeFigureOut">
              <a:rPr lang="zh-CN" altLang="en-US" smtClean="0"/>
              <a:t>2026/7/19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93CC5E-D83D-4DDF-A569-5BF13EDB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665E9DB-128B-412E-A9DE-F1CAC000A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2D90-C72C-427E-8AE0-515BA00584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2408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AB5BA1-5FF8-43F4-80A1-8F060012B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EEB07F7-AA90-4199-8FA0-446F48F8A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8AB149E-455A-4B59-860B-EA922036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D0C44-0C7C-4A80-81EB-21007C704AB2}" type="datetimeFigureOut">
              <a:rPr lang="zh-CN" altLang="en-US" smtClean="0"/>
              <a:t>2026/7/19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B883C47-5A49-4849-A58A-12B5B90AE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E39B0C8-337E-44AA-A0A7-11C781ACB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2D90-C72C-427E-8AE0-515BA00584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1734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342E83-2FBD-42E4-9FC9-8F00E76F7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A1F1DCE-BCFA-41E5-8BC2-411D52975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9B96E5B-10D9-47BB-8832-599B6557F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D0C44-0C7C-4A80-81EB-21007C704AB2}" type="datetimeFigureOut">
              <a:rPr lang="zh-CN" altLang="en-US" smtClean="0"/>
              <a:t>2026/7/19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6B2143F-00E1-4509-B75F-4C51A4FF9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B353389-191A-4810-8CBE-ED7C6E42A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2D90-C72C-427E-8AE0-515BA00584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74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A01FB4-B839-47C1-ACF8-93E4D4A8B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0D509A6-133D-4A80-BAB4-F6356888F8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1977F1A-E743-412B-8374-E413DD948C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B87E298-23F0-4776-8B9A-3B6A81C1B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D0C44-0C7C-4A80-81EB-21007C704AB2}" type="datetimeFigureOut">
              <a:rPr lang="zh-CN" altLang="en-US" smtClean="0"/>
              <a:t>2026/7/19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2A58D87-CA24-4F1C-919E-E2546C6A6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71D95FD-4665-4C7E-85F0-70CE3C4F0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2D90-C72C-427E-8AE0-515BA00584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6683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7B2A92-E641-4CD8-801A-E80832D17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0215F34-1E06-44D7-8987-82F95014B9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B3D80DB-1711-4C93-8805-F613AB5188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732D456-19CB-4B25-A7C7-B54E9CEA81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73F4201-7279-4874-A7BD-4391AD5116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0978CAF-65CF-425F-B774-95224C850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D0C44-0C7C-4A80-81EB-21007C704AB2}" type="datetimeFigureOut">
              <a:rPr lang="zh-CN" altLang="en-US" smtClean="0"/>
              <a:t>2026/7/19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54636F1-74B9-4C4A-8BCA-5AF2BF411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9F579BF-A049-4084-BF2C-90219A20D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2D90-C72C-427E-8AE0-515BA00584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5424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2F7FF43-392F-47B0-857B-ACEF611D4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F0CF4F0-A21B-46E8-AD6C-FCE7E7453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D0C44-0C7C-4A80-81EB-21007C704AB2}" type="datetimeFigureOut">
              <a:rPr lang="zh-CN" altLang="en-US" smtClean="0"/>
              <a:t>2026/7/19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80DD1D6-4E1F-457B-898F-C23675C49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29D0EF9-990A-4FBC-BF74-1C369A949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2D90-C72C-427E-8AE0-515BA00584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9313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B9F1D36-5761-4E34-9F26-545FAB8C8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D0C44-0C7C-4A80-81EB-21007C704AB2}" type="datetimeFigureOut">
              <a:rPr lang="zh-CN" altLang="en-US" smtClean="0"/>
              <a:t>2026/7/19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6EC347E-A4C8-4641-9893-DCE065E35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9C95182-1286-402B-996D-D8822AB0D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2D90-C72C-427E-8AE0-515BA00584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610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EABCBC3-D235-4BF4-BFBB-9F4FEEC00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1AAF3E-1CBB-4D8F-98FF-F4F1B031D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2AB086C-17CA-4116-ADDB-81EBC6498F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D69578C-6B2E-4172-B695-9F1EDEE35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D0C44-0C7C-4A80-81EB-21007C704AB2}" type="datetimeFigureOut">
              <a:rPr lang="zh-CN" altLang="en-US" smtClean="0"/>
              <a:t>2026/7/19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45FA24F-85D7-4482-A9BB-77CD43177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03D683A-0908-474B-9F16-FB6816B5A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2D90-C72C-427E-8AE0-515BA00584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805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2000A71-9FF5-43F8-8E99-C0E1ED32E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89D85A0-6890-40D3-86DC-E5B428F4A1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79DC874-CF9B-4D21-8AF6-C5F27C103B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F0F590B-18C3-40BE-AA66-979AC646F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D0C44-0C7C-4A80-81EB-21007C704AB2}" type="datetimeFigureOut">
              <a:rPr lang="zh-CN" altLang="en-US" smtClean="0"/>
              <a:t>2026/7/19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26B18DD-9AFB-4004-A24D-9DC0C5550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B3CB9B4-D4B8-4808-AA6D-FCB92A9ED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72D90-C72C-427E-8AE0-515BA00584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7817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05CA4F6-7322-424A-A2DC-7D2B73139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8A3D5EF-4D54-48F1-AD72-1E74DC7DF6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C5DC3AC-7172-4BD5-B491-4424CA8374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D0C44-0C7C-4A80-81EB-21007C704AB2}" type="datetimeFigureOut">
              <a:rPr lang="zh-CN" altLang="en-US" smtClean="0"/>
              <a:t>2026/7/19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745EDA-0909-411E-89CB-9FD1247437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7D264E8-F2D0-4DEF-9D12-80ED919141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72D90-C72C-427E-8AE0-515BA00584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2865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3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132B7E2F-5881-8C3A-23CC-84A0CDE59F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31" r="1" b="1"/>
          <a:stretch>
            <a:fillRect/>
          </a:stretch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9" name="内容占位符 2">
            <a:extLst>
              <a:ext uri="{FF2B5EF4-FFF2-40B4-BE49-F238E27FC236}">
                <a16:creationId xmlns:a16="http://schemas.microsoft.com/office/drawing/2014/main" id="{ADEB29D1-726A-4347-CBE3-89FB5D0E3977}"/>
              </a:ext>
            </a:extLst>
          </p:cNvPr>
          <p:cNvSpPr txBox="1">
            <a:spLocks/>
          </p:cNvSpPr>
          <p:nvPr/>
        </p:nvSpPr>
        <p:spPr>
          <a:xfrm>
            <a:off x="5486400" y="140678"/>
            <a:ext cx="6541477" cy="65326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5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人生难免风浪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65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人们常问：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65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为何偏偏是我？</a:t>
            </a: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65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“这件事何时过去？”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65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“上帝为何还不出手？”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65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但比风浪何时过去更重要的问题，乃是：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65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“这人究竟是谁？”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16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EB297B-694A-E3E5-E829-AD55A7213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351D180-2D15-68D2-2DB8-8E05B88FD7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955305B8-C786-0FE8-F38A-F2E671D61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C6A441-DAC2-0443-5B5B-9F4DD853B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214109A5-0912-CC23-F24B-E1B536DA9A85}"/>
              </a:ext>
            </a:extLst>
          </p:cNvPr>
          <p:cNvSpPr txBox="1">
            <a:spLocks/>
          </p:cNvSpPr>
          <p:nvPr/>
        </p:nvSpPr>
        <p:spPr>
          <a:xfrm>
            <a:off x="3493477" y="152400"/>
            <a:ext cx="8534400" cy="6520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5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祂有真实的人性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祂受到真实的误解和责备</a:t>
            </a:r>
            <a:endParaRPr kumimoji="0" lang="zh-CN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5500"/>
              </a:lnSpc>
              <a:spcBef>
                <a:spcPts val="0"/>
              </a:spcBef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老师，我们没命了，</a:t>
            </a: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祢</a:t>
            </a: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不管吗？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5500"/>
              </a:lnSpc>
              <a:spcBef>
                <a:spcPts val="0"/>
              </a:spcBef>
              <a:defRPr/>
            </a:pPr>
            <a:r>
              <a:rPr lang="zh-CN" altLang="zh-CN" sz="4800" b="1" dirty="0"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门徒仍按过去对耶稣的认识称祂为</a:t>
            </a:r>
            <a:r>
              <a:rPr lang="zh-CN" altLang="zh-CN" sz="4800" b="1" dirty="0"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“老师”</a:t>
            </a:r>
            <a:r>
              <a:rPr lang="zh-CN" altLang="zh-CN" sz="4800" b="1" dirty="0"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；接下来的神迹却迫使他们重新思想：</a:t>
            </a: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这位老师究竟是谁？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55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门徒不只求救，也责备</a:t>
            </a:r>
            <a:r>
              <a:rPr lang="zh-CN" altLang="en-US" sz="4800" b="1" dirty="0">
                <a:solidFill>
                  <a:srgbClr val="C0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“祢不管吗？”</a:t>
            </a:r>
            <a:endParaRPr kumimoji="0" lang="zh-CN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3FF71F9-DF4B-4312-4E3E-8341C2949D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79" y="555380"/>
            <a:ext cx="3234541" cy="574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34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22EA9B-695B-7C0C-FC92-A773C4F4F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B274241-35B9-1AF7-CCC1-7CEA53ACF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8F161777-BF4E-DD08-0817-DA9EBB533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0933ABF-57DD-B174-6D70-AA03420D5D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9F247CDF-A086-AF3B-4873-11E954A4081A}"/>
              </a:ext>
            </a:extLst>
          </p:cNvPr>
          <p:cNvSpPr txBox="1">
            <a:spLocks/>
          </p:cNvSpPr>
          <p:nvPr/>
        </p:nvSpPr>
        <p:spPr>
          <a:xfrm>
            <a:off x="3493477" y="152400"/>
            <a:ext cx="8534400" cy="6520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5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祂有真实的人性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65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祂受到真实的误解和责备</a:t>
            </a:r>
            <a:endParaRPr lang="zh-CN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5500"/>
              </a:lnSpc>
              <a:spcBef>
                <a:spcPts val="0"/>
              </a:spcBef>
              <a:defRPr/>
            </a:pPr>
            <a:r>
              <a:rPr lang="zh-CN" altLang="en-US" sz="4800" b="1" dirty="0">
                <a:solidFill>
                  <a:srgbClr val="C0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“祢不管吗？”</a:t>
            </a:r>
            <a:endParaRPr lang="en-US" altLang="zh-CN" sz="4800" b="1" dirty="0">
              <a:solidFill>
                <a:srgbClr val="C0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5500"/>
              </a:lnSpc>
              <a:spcBef>
                <a:spcPts val="0"/>
              </a:spcBef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意即：“</a:t>
            </a: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我们都快死了，祢怎么还能睡觉？</a:t>
            </a: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 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5500"/>
              </a:lnSpc>
              <a:spcBef>
                <a:spcPts val="0"/>
              </a:spcBef>
              <a:defRPr/>
            </a:pPr>
            <a:r>
              <a:rPr lang="zh-CN" altLang="zh-CN" sz="4800" b="1" dirty="0"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门徒把耶稣暂时没有行动解释为</a:t>
            </a:r>
            <a:r>
              <a:rPr lang="zh-CN" altLang="zh-CN" sz="4800" b="1" dirty="0"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不关心</a:t>
            </a:r>
            <a:r>
              <a:rPr lang="zh-CN" altLang="zh-CN" sz="4800" b="1" dirty="0"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；我们也常把上帝暂时没有按我们的期待行动，解释为祂</a:t>
            </a:r>
            <a:r>
              <a:rPr lang="zh-CN" altLang="zh-CN" sz="4800" b="1" dirty="0"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沉默或缺席</a:t>
            </a:r>
            <a:r>
              <a:rPr lang="zh-CN" altLang="zh-CN" sz="4800" b="1" dirty="0"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0AE4F29-103D-8B20-F836-C47718BE44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79" y="555380"/>
            <a:ext cx="3234541" cy="574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07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F92E7B-892D-6E8D-881F-89C0F6BDD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C223554-D7F9-8A27-C462-67B8746CC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F20EE67C-2C04-9F23-2D3C-DB7E84379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2F805B-6124-A04A-AE2B-FB3C6BAF7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37B9267F-0C7C-8C54-658C-2B3B03F6D2B8}"/>
              </a:ext>
            </a:extLst>
          </p:cNvPr>
          <p:cNvSpPr txBox="1">
            <a:spLocks/>
          </p:cNvSpPr>
          <p:nvPr/>
        </p:nvSpPr>
        <p:spPr>
          <a:xfrm>
            <a:off x="3493477" y="457200"/>
            <a:ext cx="8534400" cy="62161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这正是你我在风浪中的反应吗？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6500"/>
              </a:lnSpc>
              <a:spcBef>
                <a:spcPts val="0"/>
              </a:spcBef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当祷告没有立刻得到回应</a:t>
            </a:r>
            <a:r>
              <a:rPr lang="en-US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——</a:t>
            </a:r>
          </a:p>
          <a:p>
            <a:pPr lvl="0">
              <a:lnSpc>
                <a:spcPts val="6500"/>
              </a:lnSpc>
              <a:spcBef>
                <a:spcPts val="0"/>
              </a:spcBef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当病情没有好转</a:t>
            </a:r>
            <a:r>
              <a:rPr lang="en-US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——</a:t>
            </a:r>
          </a:p>
          <a:p>
            <a:pPr lvl="0">
              <a:lnSpc>
                <a:spcPts val="6500"/>
              </a:lnSpc>
              <a:spcBef>
                <a:spcPts val="0"/>
              </a:spcBef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当家庭问题持续多年</a:t>
            </a:r>
            <a:r>
              <a:rPr lang="en-US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——</a:t>
            </a:r>
          </a:p>
          <a:p>
            <a:pPr marL="0" lvl="0" indent="0" algn="ctr">
              <a:lnSpc>
                <a:spcPts val="65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我们会想</a:t>
            </a:r>
            <a:r>
              <a:rPr lang="zh-CN" altLang="en-US" sz="4800" b="1" dirty="0"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“祂不管吗？”</a:t>
            </a:r>
            <a:endParaRPr lang="en-US" altLang="zh-CN" sz="4800" b="1" dirty="0">
              <a:solidFill>
                <a:srgbClr val="5B9BD5">
                  <a:lumMod val="75000"/>
                </a:srgbClr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6500"/>
              </a:lnSpc>
              <a:spcBef>
                <a:spcPts val="0"/>
              </a:spcBef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当我们顺服主却遭遇困难</a:t>
            </a:r>
            <a:r>
              <a:rPr lang="en-US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——</a:t>
            </a:r>
          </a:p>
          <a:p>
            <a:pPr marL="0" indent="0" algn="ctr">
              <a:lnSpc>
                <a:spcPts val="65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我们会想：</a:t>
            </a:r>
            <a:r>
              <a:rPr lang="zh-CN" altLang="zh-CN" sz="4800" b="1" dirty="0"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祂真的在意吗？</a:t>
            </a:r>
            <a:r>
              <a:rPr lang="zh-CN" altLang="en-US" sz="4800" b="1" dirty="0"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 </a:t>
            </a:r>
            <a:endParaRPr lang="en-US" altLang="zh-CN" sz="4800" b="1" dirty="0">
              <a:solidFill>
                <a:srgbClr val="5B9BD5">
                  <a:lumMod val="75000"/>
                </a:srgbClr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8F5D45C-EA58-9A95-4E50-7F6E0A8F31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79" y="555380"/>
            <a:ext cx="3234541" cy="574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724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CC7719-E0BD-7C79-E49D-BC73A7C77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6FAB9E6-ADDC-C49D-1B34-642AF0CEB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3190C762-773B-C2E4-CFAB-8F55DF40C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3216FC9-FEEB-B329-193E-1891D47D2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1E3AF07C-1DD6-8713-C032-C6BCDD3492E8}"/>
              </a:ext>
            </a:extLst>
          </p:cNvPr>
          <p:cNvSpPr txBox="1">
            <a:spLocks/>
          </p:cNvSpPr>
          <p:nvPr/>
        </p:nvSpPr>
        <p:spPr>
          <a:xfrm>
            <a:off x="3493477" y="211015"/>
            <a:ext cx="8534400" cy="64623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6500"/>
              </a:lnSpc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船尾睡着的耶稣告诉我们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6500"/>
              </a:lnSpc>
              <a:spcBef>
                <a:spcPts val="0"/>
              </a:spcBef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我们的救主</a:t>
            </a:r>
            <a:r>
              <a:rPr lang="zh-CN" altLang="zh-CN" sz="4800" b="1" dirty="0"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不是一位不懂痛苦、远离人间的救主。</a:t>
            </a:r>
            <a:endParaRPr lang="en-US" altLang="zh-CN" sz="4800" b="1" dirty="0">
              <a:solidFill>
                <a:srgbClr val="5B9BD5">
                  <a:lumMod val="75000"/>
                </a:srgbClr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6500"/>
              </a:lnSpc>
              <a:spcBef>
                <a:spcPts val="0"/>
              </a:spcBef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祂是真实的人，亲自进入人的疲惫、限制、危险与死亡；因此，我们可以把最真实的软弱带到祂面前。</a:t>
            </a:r>
            <a:endParaRPr kumimoji="0" lang="zh-CN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C1BB780-14E0-61FE-C3B9-934976403B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79" y="555380"/>
            <a:ext cx="3234541" cy="574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306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图片 3" descr="查尔斯·司布真- 维基百科，自由的百科全书">
            <a:extLst>
              <a:ext uri="{FF2B5EF4-FFF2-40B4-BE49-F238E27FC236}">
                <a16:creationId xmlns:a16="http://schemas.microsoft.com/office/drawing/2014/main" id="{C1EDFB70-BB5F-A5B7-4487-C3902B4046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27" r="-1" b="-1"/>
          <a:stretch>
            <a:fillRect/>
          </a:stretch>
        </p:blipFill>
        <p:spPr>
          <a:xfrm>
            <a:off x="6857796" y="1884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  <p:sp>
        <p:nvSpPr>
          <p:cNvPr id="6" name="内容占位符 2">
            <a:extLst>
              <a:ext uri="{FF2B5EF4-FFF2-40B4-BE49-F238E27FC236}">
                <a16:creationId xmlns:a16="http://schemas.microsoft.com/office/drawing/2014/main" id="{759600E6-80F0-DCB9-0486-A86EC41BACB4}"/>
              </a:ext>
            </a:extLst>
          </p:cNvPr>
          <p:cNvSpPr txBox="1">
            <a:spLocks/>
          </p:cNvSpPr>
          <p:nvPr/>
        </p:nvSpPr>
        <p:spPr>
          <a:xfrm>
            <a:off x="304800" y="304800"/>
            <a:ext cx="6552996" cy="62630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司布真</a:t>
            </a:r>
            <a:b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</a:br>
            <a:r>
              <a:rPr lang="zh-CN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要记得，</a:t>
            </a:r>
            <a:endParaRPr lang="en-US" altLang="zh-CN" sz="4800" b="1" dirty="0">
              <a:solidFill>
                <a:srgbClr val="0070C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祂是真实的人，</a:t>
            </a:r>
            <a:endParaRPr lang="en-US" altLang="zh-CN" sz="4800" b="1" dirty="0">
              <a:solidFill>
                <a:srgbClr val="0070C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也是上帝的儿子</a:t>
            </a:r>
            <a:r>
              <a:rPr lang="zh-CN" altLang="en-US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4800" b="1" dirty="0">
              <a:solidFill>
                <a:srgbClr val="0070C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en-US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……</a:t>
            </a:r>
          </a:p>
          <a:p>
            <a:pPr marL="0" indent="0" algn="ctr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虽然基督睡着了，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祂和门徒一样受到颠簸，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也处在同样的险境中</a:t>
            </a: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87CC7A4-0477-2C21-8B35-47D8FBD7484D}"/>
              </a:ext>
            </a:extLst>
          </p:cNvPr>
          <p:cNvSpPr txBox="1"/>
          <p:nvPr/>
        </p:nvSpPr>
        <p:spPr>
          <a:xfrm>
            <a:off x="7200900" y="6038754"/>
            <a:ext cx="4686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https://ccel.org/ccel/spurgeon/sermons20/sermons20.iv.html?utm_source=chatgpt.com</a:t>
            </a:r>
          </a:p>
        </p:txBody>
      </p:sp>
    </p:spTree>
    <p:extLst>
      <p:ext uri="{BB962C8B-B14F-4D97-AF65-F5344CB8AC3E}">
        <p14:creationId xmlns:p14="http://schemas.microsoft.com/office/powerpoint/2010/main" val="654915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C5C466-BFD7-D69A-610B-AB309875D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EB9F136-6272-87DD-9624-4EA085140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FFFED166-31DF-0160-FA6A-58F7433D6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A47D352-DA93-0E86-534C-358E860CA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51D578E8-51D8-F765-2C74-C78DB9D53FA9}"/>
              </a:ext>
            </a:extLst>
          </p:cNvPr>
          <p:cNvSpPr txBox="1">
            <a:spLocks/>
          </p:cNvSpPr>
          <p:nvPr/>
        </p:nvSpPr>
        <p:spPr>
          <a:xfrm>
            <a:off x="3493477" y="410308"/>
            <a:ext cx="8534400" cy="62630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生活应用与实践：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承认身体的有限，不要忽视身体的疲倦，也接纳自己不完全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sz="4800" b="1" dirty="0"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真实地向主祷告，把害怕、困惑、失望等诚实地向主诉说</a:t>
            </a:r>
            <a:endParaRPr lang="en-US" altLang="zh-CN" sz="4800" b="1" dirty="0">
              <a:solidFill>
                <a:srgbClr val="5B9BD5">
                  <a:lumMod val="75000"/>
                </a:srgbClr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不以感受判断主的爱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sz="4800" b="1" dirty="0"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学习陪伴受苦者</a:t>
            </a:r>
            <a:endParaRPr lang="en-US" altLang="zh-CN" sz="4800" b="1" dirty="0">
              <a:solidFill>
                <a:srgbClr val="5B9BD5">
                  <a:lumMod val="75000"/>
                </a:srgbClr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3ADA286-8646-6CA5-2F4B-777576E36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79" y="555380"/>
            <a:ext cx="3234541" cy="574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989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8FDE7-5D45-B6AF-37BE-18EC94049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图示 3">
            <a:extLst>
              <a:ext uri="{FF2B5EF4-FFF2-40B4-BE49-F238E27FC236}">
                <a16:creationId xmlns:a16="http://schemas.microsoft.com/office/drawing/2014/main" id="{A79032A5-C3DA-BCB4-3A38-3753CC7FB5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1855036"/>
              </p:ext>
            </p:extLst>
          </p:nvPr>
        </p:nvGraphicFramePr>
        <p:xfrm>
          <a:off x="299884" y="248978"/>
          <a:ext cx="11592232" cy="6347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8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8AF54-2C1F-F2C0-50CC-70102CB9A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>
            <a:extLst>
              <a:ext uri="{FF2B5EF4-FFF2-40B4-BE49-F238E27FC236}">
                <a16:creationId xmlns:a16="http://schemas.microsoft.com/office/drawing/2014/main" id="{C3A7A89F-206A-E8C4-4EDF-09DFF8CDAEF0}"/>
              </a:ext>
            </a:extLst>
          </p:cNvPr>
          <p:cNvSpPr txBox="1">
            <a:spLocks/>
          </p:cNvSpPr>
          <p:nvPr/>
        </p:nvSpPr>
        <p:spPr>
          <a:xfrm>
            <a:off x="0" y="-48619"/>
            <a:ext cx="12192000" cy="712270"/>
          </a:xfrm>
          <a:prstGeom prst="rect">
            <a:avLst/>
          </a:prstGeom>
          <a:solidFill>
            <a:srgbClr val="F8E8F3"/>
          </a:solidFill>
          <a:ln>
            <a:solidFill>
              <a:srgbClr val="500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horz" lIns="91440" tIns="45720" rIns="91440" bIns="45720" rtlCol="0" anchor="ctr">
            <a:normAutofit/>
          </a:bodyPr>
          <a:lstStyle>
            <a:defPPr>
              <a:defRPr lang="zh-CN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glow rad="63500">
                    <a:srgbClr val="FFFEE5"/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马可福音四章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39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节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《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环译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》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Mr</a:t>
            </a:r>
            <a:r>
              <a:rPr kumimoji="0" lang="en-US" altLang="zh-CN" sz="4000" b="1" i="1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4</a:t>
            </a:r>
            <a:r>
              <a:rPr kumimoji="0" lang="en-US" altLang="zh-CN" sz="4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:39</a:t>
            </a:r>
            <a:endParaRPr kumimoji="0" lang="zh-CN" altLang="en-US" sz="4000" b="1" i="1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>
                <a:glow rad="63500">
                  <a:srgbClr val="FFFEE5"/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内容占位符 2">
            <a:extLst>
              <a:ext uri="{FF2B5EF4-FFF2-40B4-BE49-F238E27FC236}">
                <a16:creationId xmlns:a16="http://schemas.microsoft.com/office/drawing/2014/main" id="{CA54DBBB-91DB-9760-5DEC-45C89A09D2E8}"/>
              </a:ext>
            </a:extLst>
          </p:cNvPr>
          <p:cNvSpPr txBox="1">
            <a:spLocks/>
          </p:cNvSpPr>
          <p:nvPr/>
        </p:nvSpPr>
        <p:spPr>
          <a:xfrm>
            <a:off x="104273" y="663651"/>
            <a:ext cx="11983453" cy="6112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en-AU" altLang="zh-CN" sz="48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39</a:t>
            </a:r>
            <a:r>
              <a:rPr lang="zh-CN" altLang="en-US" sz="4800" b="1" dirty="0"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耶稣起来，斥责了风，又对湖说：</a:t>
            </a:r>
            <a:r>
              <a:rPr lang="zh-CN" altLang="en-US" sz="4800" b="1" dirty="0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“不许作声！安静吧！”</a:t>
            </a: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风就停止了，水面一片平静。</a:t>
            </a:r>
            <a:endParaRPr lang="en-US" altLang="zh-CN" sz="4800" b="1" dirty="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7727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EDD6CC4A-6452-5DF0-FAD2-36AA81851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67" y="596165"/>
            <a:ext cx="3186939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B8F2C200-1FF9-B4E7-B25A-7FF88E157B9F}"/>
              </a:ext>
            </a:extLst>
          </p:cNvPr>
          <p:cNvSpPr txBox="1">
            <a:spLocks/>
          </p:cNvSpPr>
          <p:nvPr/>
        </p:nvSpPr>
        <p:spPr>
          <a:xfrm>
            <a:off x="3493477" y="152400"/>
            <a:ext cx="8534400" cy="6520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57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祂是风浪的主宰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57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祂斥责风浪</a:t>
            </a:r>
            <a:endParaRPr lang="zh-CN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ts val="5700"/>
              </a:lnSpc>
              <a:spcBef>
                <a:spcPts val="0"/>
              </a:spcBef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耶稣没有向天父祈求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ts val="5700"/>
              </a:lnSpc>
              <a:spcBef>
                <a:spcPts val="0"/>
              </a:spcBef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而是直接命令风和浪：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ts val="5700"/>
              </a:lnSpc>
              <a:spcBef>
                <a:spcPts val="0"/>
              </a:spcBef>
              <a:defRPr/>
            </a:pP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“不许作声！安静吧！”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ts val="5700"/>
              </a:lnSpc>
              <a:spcBef>
                <a:spcPts val="0"/>
              </a:spcBef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不许作声：</a:t>
            </a:r>
            <a:r>
              <a:rPr lang="zh-CN" altLang="en-US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静默、住口；</a:t>
            </a:r>
            <a:endParaRPr lang="en-US" altLang="zh-CN" sz="4800" b="1" dirty="0">
              <a:solidFill>
                <a:srgbClr val="0070C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ts val="5700"/>
              </a:lnSpc>
              <a:spcBef>
                <a:spcPts val="0"/>
              </a:spcBef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安静吧：</a:t>
            </a:r>
            <a:r>
              <a:rPr lang="zh-CN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被封住、住口，不得再发声</a:t>
            </a:r>
            <a:r>
              <a:rPr lang="zh-CN" altLang="en-US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zh-CN" sz="4800" b="1" dirty="0">
              <a:solidFill>
                <a:srgbClr val="0070C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0449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0DDC6E-152E-D779-B39C-A991E83E5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7D235C9-52DE-1452-D77E-563D0C9CB7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4F1EB89-508C-8A00-44E8-5EB75676C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02E8127-1514-19D6-0162-0C72B7C200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9E0894EB-CF6F-5722-B674-D21AF40BF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67" y="596165"/>
            <a:ext cx="3186939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8CDC25A3-CC1B-B3B2-B47E-925500AC5947}"/>
              </a:ext>
            </a:extLst>
          </p:cNvPr>
          <p:cNvSpPr txBox="1">
            <a:spLocks/>
          </p:cNvSpPr>
          <p:nvPr/>
        </p:nvSpPr>
        <p:spPr>
          <a:xfrm>
            <a:off x="3493477" y="152400"/>
            <a:ext cx="8534400" cy="6520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祂是风浪的主宰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祂使风浪完全平静</a:t>
            </a:r>
            <a:endParaRPr kumimoji="0" lang="zh-CN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5500"/>
              </a:lnSpc>
              <a:spcBef>
                <a:spcPts val="0"/>
              </a:spcBef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“风就停止了，水面一片平静。”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5500"/>
              </a:lnSpc>
              <a:spcBef>
                <a:spcPts val="0"/>
              </a:spcBef>
              <a:defRPr/>
            </a:pPr>
            <a:r>
              <a:rPr lang="zh-CN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风停止了，湖面出现“大平静”。</a:t>
            </a:r>
            <a:endParaRPr lang="en-US" altLang="zh-CN" sz="4800" b="1" dirty="0">
              <a:solidFill>
                <a:srgbClr val="0070C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5500"/>
              </a:lnSpc>
              <a:spcBef>
                <a:spcPts val="0"/>
              </a:spcBef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马可以</a:t>
            </a: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“大风暴”</a:t>
            </a: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与</a:t>
            </a: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“大平静”</a:t>
            </a: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的强烈对照，突出耶稣话语即时而完全的权柄。</a:t>
            </a:r>
          </a:p>
        </p:txBody>
      </p:sp>
    </p:spTree>
    <p:extLst>
      <p:ext uri="{BB962C8B-B14F-4D97-AF65-F5344CB8AC3E}">
        <p14:creationId xmlns:p14="http://schemas.microsoft.com/office/powerpoint/2010/main" val="3022845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1E1FD0-3893-E51B-6015-76C389456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3">
            <a:extLst>
              <a:ext uri="{FF2B5EF4-FFF2-40B4-BE49-F238E27FC236}">
                <a16:creationId xmlns:a16="http://schemas.microsoft.com/office/drawing/2014/main" id="{8CF3C3FD-E44A-C923-C90C-BC07235B7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3F80FE7F-C9FE-7E37-C368-14554039EE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31" r="1" b="1"/>
          <a:stretch>
            <a:fillRect/>
          </a:stretch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9" name="内容占位符 2">
            <a:extLst>
              <a:ext uri="{FF2B5EF4-FFF2-40B4-BE49-F238E27FC236}">
                <a16:creationId xmlns:a16="http://schemas.microsoft.com/office/drawing/2014/main" id="{7BDA1436-15E6-67C5-C761-7EBEB1B16332}"/>
              </a:ext>
            </a:extLst>
          </p:cNvPr>
          <p:cNvSpPr txBox="1">
            <a:spLocks/>
          </p:cNvSpPr>
          <p:nvPr/>
        </p:nvSpPr>
        <p:spPr>
          <a:xfrm>
            <a:off x="5486400" y="433754"/>
            <a:ext cx="6541477" cy="6239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若不认清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船上的这位是谁？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风浪再小，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我们仍会惧怕！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只有真正认清祂是谁？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即使风浪尚未止息，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65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我们也有可靠的根基！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2190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EE8ABE-02C4-D950-AA18-F7BDD0875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080A4EB-AB37-491C-C5ED-BD980C483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7D503940-EA07-A234-C8D1-55775968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9349AE1-A4DA-2D49-7A78-3E50AF350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738740AB-4D2D-9181-3266-7CE55F256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67" y="596165"/>
            <a:ext cx="3186939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BECF37E1-7C04-A29B-F7B3-402B18624ADC}"/>
              </a:ext>
            </a:extLst>
          </p:cNvPr>
          <p:cNvSpPr txBox="1">
            <a:spLocks/>
          </p:cNvSpPr>
          <p:nvPr/>
        </p:nvSpPr>
        <p:spPr>
          <a:xfrm>
            <a:off x="3493477" y="152400"/>
            <a:ext cx="8534400" cy="6520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祂是风浪的主宰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祂显出上帝的权柄</a:t>
            </a:r>
            <a:endParaRPr kumimoji="0" lang="zh-CN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5000"/>
              </a:lnSpc>
              <a:spcBef>
                <a:spcPts val="0"/>
              </a:spcBef>
              <a:defRPr/>
            </a:pPr>
            <a:r>
              <a:rPr lang="zh-CN" altLang="en-US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诗</a:t>
            </a:r>
            <a:r>
              <a:rPr lang="en-US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89:9</a:t>
            </a: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祢管辖海的狂傲；波浪翻腾，祢就使它平静了。</a:t>
            </a: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5000"/>
              </a:lnSpc>
              <a:spcBef>
                <a:spcPts val="0"/>
              </a:spcBef>
              <a:defRPr/>
            </a:pPr>
            <a:r>
              <a:rPr lang="zh-CN" altLang="en-US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诗</a:t>
            </a:r>
            <a:r>
              <a:rPr lang="en-US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107:28~29</a:t>
            </a: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祂使狂风止息，波浪就平静。</a:t>
            </a: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5000"/>
              </a:lnSpc>
              <a:spcBef>
                <a:spcPts val="0"/>
              </a:spcBef>
              <a:defRPr/>
            </a:pPr>
            <a:r>
              <a:rPr lang="zh-CN" altLang="en-US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伯</a:t>
            </a:r>
            <a:r>
              <a:rPr lang="en-US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38:8~11</a:t>
            </a: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上帝为海洋定界限。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5000"/>
              </a:lnSpc>
              <a:spcBef>
                <a:spcPts val="0"/>
              </a:spcBef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睡在船尾的是祂，斥责风浪的也是祂；祂是真实的人，也是掌管万有的主。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3562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A27C6C-57D7-6917-3889-721ED5A04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B9E48CB-9813-6740-3C96-4801352E0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9A88E20D-AC28-235B-4E27-6C19633C7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2DC2ED8-8222-6B65-487A-17CBE3612F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DCB8FE74-2F6B-3130-085E-3202F9801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67" y="596165"/>
            <a:ext cx="3186939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69F15735-E710-FE17-86C7-310262EDF22D}"/>
              </a:ext>
            </a:extLst>
          </p:cNvPr>
          <p:cNvSpPr txBox="1">
            <a:spLocks/>
          </p:cNvSpPr>
          <p:nvPr/>
        </p:nvSpPr>
        <p:spPr>
          <a:xfrm>
            <a:off x="3493477" y="152400"/>
            <a:ext cx="8534400" cy="6520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必须避免的误解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祂是风浪的主宰</a:t>
            </a:r>
            <a:endParaRPr kumimoji="0" lang="zh-CN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5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这段经文不是应许：只要信心足够，人生所有风浪都会立刻止息。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5800"/>
              </a:lnSpc>
              <a:spcBef>
                <a:spcPts val="0"/>
              </a:spcBef>
              <a:defRPr/>
            </a:pPr>
            <a:r>
              <a:rPr lang="zh-CN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有些风浪，</a:t>
            </a:r>
            <a:r>
              <a:rPr lang="zh-CN" altLang="en-US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耶稣</a:t>
            </a:r>
            <a:r>
              <a:rPr lang="zh-CN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会在</a:t>
            </a:r>
            <a:r>
              <a:rPr lang="zh-CN" altLang="en-US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我们</a:t>
            </a:r>
            <a:r>
              <a:rPr lang="zh-CN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祷告后迅速挪去；</a:t>
            </a:r>
            <a:r>
              <a:rPr lang="zh-CN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有些风浪，</a:t>
            </a:r>
            <a:r>
              <a:rPr lang="zh-CN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祂却让我们长期经过。</a:t>
            </a: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如：</a:t>
            </a: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保罗的刺，众使徒经历</a:t>
            </a: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逼迫和殉道。</a:t>
            </a:r>
          </a:p>
        </p:txBody>
      </p:sp>
    </p:spTree>
    <p:extLst>
      <p:ext uri="{BB962C8B-B14F-4D97-AF65-F5344CB8AC3E}">
        <p14:creationId xmlns:p14="http://schemas.microsoft.com/office/powerpoint/2010/main" val="14873649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0457A5-D72B-C5B6-9F8C-2012401DD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FE9FDA2-2F22-0F7F-D250-8952E50E8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A8E869B9-8712-3031-61E2-7801F343E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F5C5393-1A82-598C-675E-41A95E558A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287D8F4C-FA60-73C4-E3A4-05E94DFB75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67" y="596165"/>
            <a:ext cx="3186939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678DDB73-EC92-606B-6FA1-D6BCC3F37BC6}"/>
              </a:ext>
            </a:extLst>
          </p:cNvPr>
          <p:cNvSpPr txBox="1">
            <a:spLocks/>
          </p:cNvSpPr>
          <p:nvPr/>
        </p:nvSpPr>
        <p:spPr>
          <a:xfrm>
            <a:off x="3493477" y="222738"/>
            <a:ext cx="8534400" cy="64506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无论风浪多大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没有一寸领域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能</a:t>
            </a: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脱离</a:t>
            </a: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耶稣</a:t>
            </a: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的权柄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3000"/>
              </a:lnSpc>
              <a:spcBef>
                <a:spcPts val="0"/>
              </a:spcBef>
              <a:buNone/>
              <a:defRPr/>
            </a:pPr>
            <a:endParaRPr lang="en-US" altLang="zh-CN" sz="4800" dirty="0"/>
          </a:p>
          <a:p>
            <a:pPr marL="0" lvl="0" indent="0">
              <a:lnSpc>
                <a:spcPts val="50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耶稣</a:t>
            </a: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不是风浪中的无助乘客，而是</a:t>
            </a: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风浪的至高主宰</a:t>
            </a: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>
              <a:lnSpc>
                <a:spcPts val="5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祂有权止息风浪，也有权让我们经过风浪；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>
              <a:lnSpc>
                <a:spcPts val="5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无论祂采取哪种方式，祂都没有失去掌权。</a:t>
            </a:r>
          </a:p>
        </p:txBody>
      </p:sp>
    </p:spTree>
    <p:extLst>
      <p:ext uri="{BB962C8B-B14F-4D97-AF65-F5344CB8AC3E}">
        <p14:creationId xmlns:p14="http://schemas.microsoft.com/office/powerpoint/2010/main" val="40622388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科里·滕·布姆是一位荷兰制表匠，在纳粹于1940年侵略荷兰时住在家族商店的上面。不久之后，他们决定建造一个秘密房间，用它来庇护犹太难民。在接下来的四年里，科里·滕·布姆救出了超过800人，免于大屠杀的迫害。 : r/AllThatsInteresting">
            <a:extLst>
              <a:ext uri="{FF2B5EF4-FFF2-40B4-BE49-F238E27FC236}">
                <a16:creationId xmlns:a16="http://schemas.microsoft.com/office/drawing/2014/main" id="{24DBCC5A-2517-500C-948B-5D5AA67A96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0848" y="1148862"/>
            <a:ext cx="3305908" cy="330590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63807490-6CD8-03A2-DA36-66663DDDBACC}"/>
              </a:ext>
            </a:extLst>
          </p:cNvPr>
          <p:cNvSpPr txBox="1">
            <a:spLocks/>
          </p:cNvSpPr>
          <p:nvPr/>
        </p:nvSpPr>
        <p:spPr>
          <a:xfrm>
            <a:off x="304800" y="93785"/>
            <a:ext cx="11605846" cy="67642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柯丽·滕·布姆</a:t>
            </a: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（荷兰制表匠）</a:t>
            </a:r>
            <a:b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</a:br>
            <a:r>
              <a:rPr lang="zh-CN" altLang="en-US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二战期间，被囚禁纳粹集中营。</a:t>
            </a:r>
            <a:endParaRPr lang="en-US" altLang="zh-CN" sz="4800" b="1" dirty="0">
              <a:solidFill>
                <a:srgbClr val="0070C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父亲和妹妹先后死于狱中。</a:t>
            </a:r>
            <a:endParaRPr lang="en-US" altLang="zh-CN" sz="4800" b="1" dirty="0">
              <a:solidFill>
                <a:srgbClr val="0070C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永远不要害怕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en-US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将未知的未来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en-US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交托给</a:t>
            </a: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我们所认识</a:t>
            </a: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上帝</a:t>
            </a: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55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她深信，无论未来如何，生死攸关，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55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上帝</a:t>
            </a: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都始终将她放在心上，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55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为了她永恒的福祉，也为了祂至高的荣耀。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4F8DFC1-EEA8-6DB8-0E12-180F69C696FE}"/>
              </a:ext>
            </a:extLst>
          </p:cNvPr>
          <p:cNvSpPr txBox="1"/>
          <p:nvPr/>
        </p:nvSpPr>
        <p:spPr>
          <a:xfrm>
            <a:off x="9401577" y="3808439"/>
            <a:ext cx="26051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</a:rPr>
              <a:t>https://joniandfriends.org/daily-devotional/your-unknown-future/?utm_source=chatgpt.com</a:t>
            </a:r>
          </a:p>
        </p:txBody>
      </p:sp>
    </p:spTree>
    <p:extLst>
      <p:ext uri="{BB962C8B-B14F-4D97-AF65-F5344CB8AC3E}">
        <p14:creationId xmlns:p14="http://schemas.microsoft.com/office/powerpoint/2010/main" val="30454485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C69F54-A21D-A089-6787-979C069F5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98605EC-EAFA-04C4-B1F2-DCC546310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2E9E3E35-417B-8F24-5D48-2DB70D60A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3E4B756-AD1B-D05A-7DDD-DD330A5D4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BC0DC97E-72CB-403C-AB3D-5AF4CC86FB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67" y="596165"/>
            <a:ext cx="3186939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D06F921-655A-ABD8-9AF7-E2A6976D49B6}"/>
              </a:ext>
            </a:extLst>
          </p:cNvPr>
          <p:cNvSpPr txBox="1">
            <a:spLocks/>
          </p:cNvSpPr>
          <p:nvPr/>
        </p:nvSpPr>
        <p:spPr>
          <a:xfrm>
            <a:off x="3493477" y="269631"/>
            <a:ext cx="8534400" cy="64037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生活应用与实践：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6000"/>
              </a:lnSpc>
              <a:spcBef>
                <a:spcPts val="0"/>
              </a:spcBef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列出自己无法控制的事，在每一件下面写</a:t>
            </a:r>
            <a:r>
              <a:rPr lang="zh-CN" altLang="en-US" sz="4800" b="1" dirty="0">
                <a:solidFill>
                  <a:srgbClr val="C0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sz="4800" b="1" dirty="0">
                <a:solidFill>
                  <a:srgbClr val="C0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这件事仍在基督权下。</a:t>
            </a:r>
            <a:r>
              <a:rPr lang="zh-CN" altLang="en-US" sz="4800" b="1" dirty="0">
                <a:solidFill>
                  <a:srgbClr val="C0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然后为自己当尽的责任祷告</a:t>
            </a: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，并学会顺服</a:t>
            </a: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sz="4800" b="1" dirty="0"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停止灾难化想象</a:t>
            </a:r>
            <a:endParaRPr lang="en-US" altLang="zh-CN" sz="4800" b="1" dirty="0">
              <a:solidFill>
                <a:srgbClr val="5B9BD5">
                  <a:lumMod val="75000"/>
                </a:srgbClr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不要用属灵口号压伤痛苦者，不要轻率说</a:t>
            </a:r>
            <a:r>
              <a:rPr lang="zh-CN" altLang="en-US" sz="4800" b="1" dirty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“有信心就没事”</a:t>
            </a:r>
            <a:endParaRPr lang="en-US" altLang="zh-CN" sz="4800" b="1" dirty="0">
              <a:solidFill>
                <a:schemeClr val="bg1"/>
              </a:solidFill>
              <a:effectLst/>
              <a:highlight>
                <a:srgbClr val="000000"/>
              </a:highligh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2870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326F2-C422-3557-3D06-CE06A8532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图示 3">
            <a:extLst>
              <a:ext uri="{FF2B5EF4-FFF2-40B4-BE49-F238E27FC236}">
                <a16:creationId xmlns:a16="http://schemas.microsoft.com/office/drawing/2014/main" id="{370E99BB-6A6C-9020-EB9A-1FE6B1FB57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5058538"/>
              </p:ext>
            </p:extLst>
          </p:nvPr>
        </p:nvGraphicFramePr>
        <p:xfrm>
          <a:off x="299884" y="248978"/>
          <a:ext cx="11592232" cy="6347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84334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AD258-89EE-74EA-35F3-9C670CD4E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>
            <a:extLst>
              <a:ext uri="{FF2B5EF4-FFF2-40B4-BE49-F238E27FC236}">
                <a16:creationId xmlns:a16="http://schemas.microsoft.com/office/drawing/2014/main" id="{E4CF45CB-CE5F-1F21-F9DD-282E0CDA9E4C}"/>
              </a:ext>
            </a:extLst>
          </p:cNvPr>
          <p:cNvSpPr txBox="1">
            <a:spLocks/>
          </p:cNvSpPr>
          <p:nvPr/>
        </p:nvSpPr>
        <p:spPr>
          <a:xfrm>
            <a:off x="0" y="-48619"/>
            <a:ext cx="12192000" cy="712270"/>
          </a:xfrm>
          <a:prstGeom prst="rect">
            <a:avLst/>
          </a:prstGeom>
          <a:solidFill>
            <a:srgbClr val="F8E8F3"/>
          </a:solidFill>
          <a:ln>
            <a:solidFill>
              <a:srgbClr val="500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horz" lIns="91440" tIns="45720" rIns="91440" bIns="45720" rtlCol="0" anchor="ctr">
            <a:normAutofit/>
          </a:bodyPr>
          <a:lstStyle>
            <a:defPPr>
              <a:defRPr lang="zh-CN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glow rad="63500">
                    <a:srgbClr val="FFFEE5"/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马可福音四章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40~41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节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《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环译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》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Mr</a:t>
            </a:r>
            <a:r>
              <a:rPr kumimoji="0" lang="en-US" altLang="zh-CN" sz="4000" b="1" i="1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4</a:t>
            </a:r>
            <a:r>
              <a:rPr kumimoji="0" lang="en-US" altLang="zh-CN" sz="4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:40~41</a:t>
            </a:r>
            <a:endParaRPr kumimoji="0" lang="zh-CN" altLang="en-US" sz="4000" b="1" i="1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>
                <a:glow rad="63500">
                  <a:srgbClr val="FFFEE5"/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内容占位符 2">
            <a:extLst>
              <a:ext uri="{FF2B5EF4-FFF2-40B4-BE49-F238E27FC236}">
                <a16:creationId xmlns:a16="http://schemas.microsoft.com/office/drawing/2014/main" id="{CAFA9D28-0134-CBF7-3C78-FFC93E41D405}"/>
              </a:ext>
            </a:extLst>
          </p:cNvPr>
          <p:cNvSpPr txBox="1">
            <a:spLocks/>
          </p:cNvSpPr>
          <p:nvPr/>
        </p:nvSpPr>
        <p:spPr>
          <a:xfrm>
            <a:off x="104273" y="663651"/>
            <a:ext cx="11983453" cy="6112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en-AU" altLang="zh-CN" sz="48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40</a:t>
            </a:r>
            <a:r>
              <a:rPr lang="zh-CN" altLang="en-US" sz="4800" b="1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耶稣对他们说：</a:t>
            </a:r>
            <a:endParaRPr lang="en-US" altLang="zh-CN" sz="4800" b="1" dirty="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“为什么怯懦呢？你们还是没有信心吗？”</a:t>
            </a:r>
          </a:p>
          <a:p>
            <a:pPr marL="0" indent="0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en-AU" altLang="zh-CN" sz="48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4</a:t>
            </a:r>
            <a:r>
              <a:rPr kumimoji="0" lang="en-AU" altLang="zh-CN" sz="4800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4800" b="1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门徒极其害怕，彼此说：</a:t>
            </a:r>
            <a:endParaRPr lang="en-US" altLang="zh-CN" sz="4800" b="1" dirty="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“这人究竟是谁？连风和湖也听从祂！”</a:t>
            </a:r>
            <a:endParaRPr lang="en-US" altLang="zh-CN" sz="4800" b="1" dirty="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6000"/>
              </a:lnSpc>
              <a:spcBef>
                <a:spcPts val="0"/>
              </a:spcBef>
              <a:buNone/>
              <a:defRPr/>
            </a:pPr>
            <a:endParaRPr lang="en-US" altLang="zh-CN" sz="4800" b="1" dirty="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9400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2B685CBB-EA08-7888-63B5-96AC280B2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67" y="479493"/>
            <a:ext cx="3186939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7" name="内容占位符 2">
            <a:extLst>
              <a:ext uri="{FF2B5EF4-FFF2-40B4-BE49-F238E27FC236}">
                <a16:creationId xmlns:a16="http://schemas.microsoft.com/office/drawing/2014/main" id="{EB370C2B-8A40-4C65-232B-A4FC195706B9}"/>
              </a:ext>
            </a:extLst>
          </p:cNvPr>
          <p:cNvSpPr txBox="1">
            <a:spLocks/>
          </p:cNvSpPr>
          <p:nvPr/>
        </p:nvSpPr>
        <p:spPr>
          <a:xfrm>
            <a:off x="3493477" y="152400"/>
            <a:ext cx="8534400" cy="6520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57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祂是信心的对象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57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耶稣追问他们的惧怕</a:t>
            </a:r>
            <a:endParaRPr lang="zh-CN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ts val="5700"/>
              </a:lnSpc>
              <a:spcBef>
                <a:spcPts val="0"/>
              </a:spcBef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“怯懦”</a:t>
            </a:r>
            <a:r>
              <a:rPr lang="zh-CN" altLang="en-US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比一般的害怕更带有胆怯、被恐惧支配之意。</a:t>
            </a:r>
            <a:endParaRPr lang="en-US" altLang="zh-CN" sz="4800" b="1" dirty="0">
              <a:solidFill>
                <a:srgbClr val="0070C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ts val="5700"/>
              </a:lnSpc>
              <a:spcBef>
                <a:spcPts val="0"/>
              </a:spcBef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耶稣</a:t>
            </a: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不是责备他们感受到危险，而是</a:t>
            </a: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他们让危险完全决定了自己怎样理解耶稣。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2075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0D1DF3-71E0-23F9-FA9E-A8A7168D7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23A5459-2DE7-3D74-3D8F-57BB466F6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E138A8F3-2240-9826-73F8-C2479E0A6A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253969F-47BF-A429-1A43-C7D81350D8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00D3F3C1-C66F-6263-E30E-E366648D97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67" y="479493"/>
            <a:ext cx="3186939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7" name="内容占位符 2">
            <a:extLst>
              <a:ext uri="{FF2B5EF4-FFF2-40B4-BE49-F238E27FC236}">
                <a16:creationId xmlns:a16="http://schemas.microsoft.com/office/drawing/2014/main" id="{2D410707-2FCA-E652-E93D-1EE38563D084}"/>
              </a:ext>
            </a:extLst>
          </p:cNvPr>
          <p:cNvSpPr txBox="1">
            <a:spLocks/>
          </p:cNvSpPr>
          <p:nvPr/>
        </p:nvSpPr>
        <p:spPr>
          <a:xfrm>
            <a:off x="3493477" y="152400"/>
            <a:ext cx="8534400" cy="6520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5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祂是信心的对象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5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惧怕说：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“风浪比主更真实。”</a:t>
            </a:r>
            <a:b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</a:b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“环境比主的话更可靠。”</a:t>
            </a:r>
            <a:b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</a:b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“既然</a:t>
            </a: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耶稣</a:t>
            </a: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没有立刻行动，祂大概不再关心我。”</a:t>
            </a:r>
          </a:p>
          <a:p>
            <a:pPr>
              <a:lnSpc>
                <a:spcPts val="5500"/>
              </a:lnSpc>
              <a:spcBef>
                <a:spcPts val="0"/>
              </a:spcBef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耶稣</a:t>
            </a: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并不</a:t>
            </a: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禁止人产生情绪，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ts val="5500"/>
              </a:lnSpc>
              <a:spcBef>
                <a:spcPts val="0"/>
              </a:spcBef>
            </a:pP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却</a:t>
            </a: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</a:t>
            </a: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容许</a:t>
            </a: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E7F4D8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惧怕取代信心</a:t>
            </a: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，成为</a:t>
            </a: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事件</a:t>
            </a: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最终的解释者。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3581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319739-4B55-1CE2-57A4-99466B736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E5C74F7-33C2-5434-1C79-A19B8FC17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40ED6251-58DB-8F19-0400-0334F5DED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FEDAAD5-D2EC-9F59-19A1-3791C7D3D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2D459628-709F-12E0-5147-B71099217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67" y="479493"/>
            <a:ext cx="3186939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7" name="内容占位符 2">
            <a:extLst>
              <a:ext uri="{FF2B5EF4-FFF2-40B4-BE49-F238E27FC236}">
                <a16:creationId xmlns:a16="http://schemas.microsoft.com/office/drawing/2014/main" id="{61D80E72-DCF8-3AD3-2735-6F78E67991FC}"/>
              </a:ext>
            </a:extLst>
          </p:cNvPr>
          <p:cNvSpPr txBox="1">
            <a:spLocks/>
          </p:cNvSpPr>
          <p:nvPr/>
        </p:nvSpPr>
        <p:spPr>
          <a:xfrm>
            <a:off x="3493477" y="152400"/>
            <a:ext cx="8534400" cy="6520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5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祂是信心的对象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5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耶稣追问他们的信心</a:t>
            </a:r>
            <a:endParaRPr kumimoji="0" lang="zh-CN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5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“你们还是没有信心吗？”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5700"/>
              </a:lnSpc>
              <a:spcBef>
                <a:spcPts val="0"/>
              </a:spcBef>
              <a:defRPr/>
            </a:pPr>
            <a:r>
              <a:rPr lang="zh-CN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经文没有明说“信我”，</a:t>
            </a:r>
            <a:endParaRPr lang="en-US" altLang="zh-CN" sz="4800" b="1" dirty="0">
              <a:solidFill>
                <a:srgbClr val="0070C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5700"/>
              </a:lnSpc>
              <a:spcBef>
                <a:spcPts val="0"/>
              </a:spcBef>
              <a:defRPr/>
            </a:pPr>
            <a:r>
              <a:rPr lang="zh-CN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但在这段叙事中，</a:t>
            </a:r>
            <a:r>
              <a:rPr lang="zh-CN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信心</a:t>
            </a:r>
            <a:r>
              <a:rPr lang="zh-CN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显然与门徒怎样认识并信靠船上的耶稣密切相连。</a:t>
            </a:r>
            <a:endParaRPr lang="en-US" altLang="zh-CN" sz="4800" b="1" dirty="0">
              <a:solidFill>
                <a:srgbClr val="0070C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5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可见，门徒听道后，仍需在风浪中学习信道。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035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92127-B76F-654C-D828-FE95EA34F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内容占位符 6">
            <a:extLst>
              <a:ext uri="{FF2B5EF4-FFF2-40B4-BE49-F238E27FC236}">
                <a16:creationId xmlns:a16="http://schemas.microsoft.com/office/drawing/2014/main" id="{61DD5186-2BAB-1664-D0AB-B7F272F70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22" y="741872"/>
            <a:ext cx="3023019" cy="5374256"/>
          </a:xfrm>
          <a:prstGeom prst="rect">
            <a:avLst/>
          </a:prstGeom>
        </p:spPr>
      </p:pic>
      <p:sp>
        <p:nvSpPr>
          <p:cNvPr id="6" name="标注: 左右箭头 5">
            <a:extLst>
              <a:ext uri="{FF2B5EF4-FFF2-40B4-BE49-F238E27FC236}">
                <a16:creationId xmlns:a16="http://schemas.microsoft.com/office/drawing/2014/main" id="{FAE79D44-E42E-1340-872B-AB7144E9BC32}"/>
              </a:ext>
            </a:extLst>
          </p:cNvPr>
          <p:cNvSpPr/>
          <p:nvPr/>
        </p:nvSpPr>
        <p:spPr>
          <a:xfrm rot="5400000">
            <a:off x="6630811" y="-1294748"/>
            <a:ext cx="2292440" cy="8341893"/>
          </a:xfrm>
          <a:prstGeom prst="leftRightArrowCallout">
            <a:avLst>
              <a:gd name="adj1" fmla="val 16011"/>
              <a:gd name="adj2" fmla="val 20506"/>
              <a:gd name="adj3" fmla="val 22191"/>
              <a:gd name="adj4" fmla="val 34078"/>
            </a:avLst>
          </a:prstGeom>
          <a:solidFill>
            <a:srgbClr val="D1F3FF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32BDA51-526F-4034-12CC-5F53C1DA4B94}"/>
              </a:ext>
            </a:extLst>
          </p:cNvPr>
          <p:cNvSpPr/>
          <p:nvPr/>
        </p:nvSpPr>
        <p:spPr>
          <a:xfrm>
            <a:off x="3606085" y="199292"/>
            <a:ext cx="8341893" cy="14213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800" b="1" dirty="0">
                <a:solidFill>
                  <a:schemeClr val="accent2">
                    <a:lumMod val="50000"/>
                  </a:scheme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耶稣藉一系列比喻</a:t>
            </a:r>
            <a:endParaRPr lang="en-US" altLang="zh-CN" sz="4800" b="1" dirty="0">
              <a:solidFill>
                <a:schemeClr val="accent2">
                  <a:lumMod val="50000"/>
                </a:schemeClr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ctr"/>
            <a:r>
              <a:rPr lang="zh-CN" altLang="en-US" sz="4800" b="1" dirty="0">
                <a:solidFill>
                  <a:schemeClr val="accent2">
                    <a:lumMod val="50000"/>
                  </a:scheme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教导</a:t>
            </a:r>
            <a:r>
              <a:rPr lang="zh-CN" altLang="en-US" sz="4800" b="1" dirty="0">
                <a:solidFill>
                  <a:srgbClr val="C0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天国的奥秘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4E6443D-1F49-D1C6-9A1F-AC84C3D18A72}"/>
              </a:ext>
            </a:extLst>
          </p:cNvPr>
          <p:cNvSpPr/>
          <p:nvPr/>
        </p:nvSpPr>
        <p:spPr>
          <a:xfrm>
            <a:off x="3606085" y="4131806"/>
            <a:ext cx="8341893" cy="2526902"/>
          </a:xfrm>
          <a:prstGeom prst="rect">
            <a:avLst/>
          </a:prstGeom>
          <a:solidFill>
            <a:srgbClr val="E7F4D8"/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800" b="1" dirty="0">
                <a:solidFill>
                  <a:srgbClr val="273C18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马可藉一系列神迹</a:t>
            </a:r>
            <a:endParaRPr lang="en-US" altLang="zh-CN" sz="4800" b="1" dirty="0">
              <a:solidFill>
                <a:srgbClr val="273C18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ctr"/>
            <a:r>
              <a:rPr lang="zh-CN" altLang="en-US" sz="4800" b="1" dirty="0">
                <a:solidFill>
                  <a:srgbClr val="273C18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使人亲眼看见</a:t>
            </a:r>
            <a:r>
              <a:rPr lang="zh-CN" altLang="en-US" sz="4800" b="1" dirty="0">
                <a:solidFill>
                  <a:srgbClr val="C0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天国君王的权柄</a:t>
            </a:r>
            <a:endParaRPr lang="en-US" altLang="zh-CN" sz="4800" b="1" dirty="0">
              <a:solidFill>
                <a:srgbClr val="C0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ctr"/>
            <a:r>
              <a:rPr lang="zh-CN" altLang="en-US" sz="4800" b="1" dirty="0">
                <a:solidFill>
                  <a:srgbClr val="273C18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祂胜过风浪</a:t>
            </a:r>
            <a:r>
              <a:rPr lang="zh-CN" altLang="en-US" sz="3600" b="1" dirty="0">
                <a:solidFill>
                  <a:srgbClr val="273C18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zh-CN" altLang="en-US" sz="4800" b="1" dirty="0">
                <a:solidFill>
                  <a:srgbClr val="273C18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群鬼</a:t>
            </a:r>
            <a:r>
              <a:rPr lang="zh-CN" altLang="en-US" sz="3600" b="1" dirty="0">
                <a:solidFill>
                  <a:srgbClr val="273C18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zh-CN" altLang="en-US" sz="4800" b="1" dirty="0">
                <a:solidFill>
                  <a:srgbClr val="273C18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疾病</a:t>
            </a:r>
            <a:r>
              <a:rPr lang="zh-CN" altLang="en-US" sz="3600" b="1" dirty="0">
                <a:solidFill>
                  <a:srgbClr val="273C18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zh-CN" altLang="en-US" sz="4800" b="1" dirty="0">
                <a:solidFill>
                  <a:srgbClr val="273C18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死亡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2E8D204-58A5-6C36-1D4B-A3CE663344E8}"/>
              </a:ext>
            </a:extLst>
          </p:cNvPr>
          <p:cNvSpPr txBox="1"/>
          <p:nvPr/>
        </p:nvSpPr>
        <p:spPr>
          <a:xfrm>
            <a:off x="4504394" y="2460699"/>
            <a:ext cx="65452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可</a:t>
            </a:r>
            <a:r>
              <a:rPr lang="en-US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4:35~41</a:t>
            </a: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：重要转折点</a:t>
            </a:r>
          </a:p>
        </p:txBody>
      </p:sp>
    </p:spTree>
    <p:extLst>
      <p:ext uri="{BB962C8B-B14F-4D97-AF65-F5344CB8AC3E}">
        <p14:creationId xmlns:p14="http://schemas.microsoft.com/office/powerpoint/2010/main" val="41120742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9BDEC6-167F-19ED-CC18-EE83C8A38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BF45027-0A7D-B62A-B6D4-293EB1575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D5FC7694-0C6A-782B-251A-A306E197A8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6FF6EFD-915C-90BB-F283-C362695E5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1C7C5F57-D0F0-0652-35FA-4A20195A1D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67" y="479493"/>
            <a:ext cx="3186939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7" name="内容占位符 2">
            <a:extLst>
              <a:ext uri="{FF2B5EF4-FFF2-40B4-BE49-F238E27FC236}">
                <a16:creationId xmlns:a16="http://schemas.microsoft.com/office/drawing/2014/main" id="{DD95EBDA-A527-AB59-49BD-DA1072FD38E2}"/>
              </a:ext>
            </a:extLst>
          </p:cNvPr>
          <p:cNvSpPr txBox="1">
            <a:spLocks/>
          </p:cNvSpPr>
          <p:nvPr/>
        </p:nvSpPr>
        <p:spPr>
          <a:xfrm>
            <a:off x="3493477" y="152400"/>
            <a:ext cx="8534400" cy="6520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57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真正的信心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57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不是相信</a:t>
            </a:r>
            <a:endParaRPr lang="en-US" altLang="zh-CN" sz="4800" b="1" dirty="0"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57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“我的船绝不会进水”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57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也不是相信</a:t>
            </a:r>
            <a:endParaRPr lang="en-US" altLang="zh-CN" sz="4800" b="1" dirty="0"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57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“耶稣</a:t>
            </a: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必</a:t>
            </a: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照我的方式解决问题”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57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真正的信心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57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是相信耶稣自己——</a:t>
            </a:r>
            <a:endParaRPr lang="en-US" altLang="zh-CN" sz="4800" b="1" dirty="0"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57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相信祂的身份、话语、</a:t>
            </a:r>
            <a:endParaRPr lang="en-US" altLang="zh-CN" sz="4800" b="1" dirty="0"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57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权柄和信实。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9275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5D06CC-6723-7BE4-628F-99619DCCD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EB6788F-85DF-1B75-82C5-7217423630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2A1E92EE-4B8B-D09C-E7F4-A587881DF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7D89C0C-A913-D01F-6C60-13E0CBCC69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53CFC06F-45E5-FCD7-7E04-D5EAF94277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67" y="479493"/>
            <a:ext cx="3186939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7" name="内容占位符 2">
            <a:extLst>
              <a:ext uri="{FF2B5EF4-FFF2-40B4-BE49-F238E27FC236}">
                <a16:creationId xmlns:a16="http://schemas.microsoft.com/office/drawing/2014/main" id="{F35FE6E3-656B-44C6-8845-F6A4883087E9}"/>
              </a:ext>
            </a:extLst>
          </p:cNvPr>
          <p:cNvSpPr txBox="1">
            <a:spLocks/>
          </p:cNvSpPr>
          <p:nvPr/>
        </p:nvSpPr>
        <p:spPr>
          <a:xfrm>
            <a:off x="3493477" y="679938"/>
            <a:ext cx="8534400" cy="59934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门徒真正的问题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8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不是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8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他们没有足够积极的思想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8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而是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8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他们对耶稣的认识仍然太小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5889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D0FA21-77DD-6CA4-FEDC-72A15FA49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757D047-6DD4-6BFD-7476-FA94755C18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689D7867-D52C-7A38-E13A-BD20D36A3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5AD3B13-9CE3-88C2-46E3-31E609EF71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57813FDA-D502-D0B6-D18F-1B3205BD54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67" y="479493"/>
            <a:ext cx="3186939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7" name="内容占位符 2">
            <a:extLst>
              <a:ext uri="{FF2B5EF4-FFF2-40B4-BE49-F238E27FC236}">
                <a16:creationId xmlns:a16="http://schemas.microsoft.com/office/drawing/2014/main" id="{4C136339-248F-55D6-2EDA-B23BC5B0FE05}"/>
              </a:ext>
            </a:extLst>
          </p:cNvPr>
          <p:cNvSpPr txBox="1">
            <a:spLocks/>
          </p:cNvSpPr>
          <p:nvPr/>
        </p:nvSpPr>
        <p:spPr>
          <a:xfrm>
            <a:off x="3493477" y="152400"/>
            <a:ext cx="8534400" cy="6520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祂是信心的对象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门徒开始敬畏耶稣</a:t>
            </a:r>
            <a:endParaRPr kumimoji="0" lang="zh-CN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“门徒极其害怕”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6500"/>
              </a:lnSpc>
              <a:spcBef>
                <a:spcPts val="0"/>
              </a:spcBef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原文强调：</a:t>
            </a:r>
            <a:r>
              <a:rPr lang="zh-CN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他们</a:t>
            </a:r>
            <a:r>
              <a:rPr lang="zh-CN" altLang="en-US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就大</a:t>
            </a:r>
            <a:r>
              <a:rPr lang="zh-CN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大</a:t>
            </a:r>
            <a:r>
              <a:rPr lang="zh-CN" altLang="en-US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惧怕</a:t>
            </a:r>
            <a:r>
              <a:rPr lang="zh-CN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6500"/>
              </a:lnSpc>
              <a:spcBef>
                <a:spcPts val="0"/>
              </a:spcBef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这已不只是对风浪的恐惧，而是面对耶稣超越性权柄所产生的惊惧，并开始带有</a:t>
            </a: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敬畏</a:t>
            </a: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1615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14F3EF-9A0B-76AC-B47D-6FD1FEF9C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9D79757-683E-9FD3-539F-763D146EA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C4CEA3B4-944A-436B-B5AF-0DAA532C7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6C30E5C-F92C-B3DC-8384-90A57B0FD0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86EFC88F-EA1E-D401-4015-F698F1D011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67" y="479493"/>
            <a:ext cx="3186939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7" name="内容占位符 2">
            <a:extLst>
              <a:ext uri="{FF2B5EF4-FFF2-40B4-BE49-F238E27FC236}">
                <a16:creationId xmlns:a16="http://schemas.microsoft.com/office/drawing/2014/main" id="{08D993FC-07F7-AD4C-2CF4-23AC75104BAF}"/>
              </a:ext>
            </a:extLst>
          </p:cNvPr>
          <p:cNvSpPr txBox="1">
            <a:spLocks/>
          </p:cNvSpPr>
          <p:nvPr/>
        </p:nvSpPr>
        <p:spPr>
          <a:xfrm>
            <a:off x="3493477" y="152400"/>
            <a:ext cx="8534400" cy="6520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马可突出的三个“大”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37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节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“大风暴”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39</a:t>
            </a: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节</a:t>
            </a: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“大平静”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41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节</a:t>
            </a: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“大惧怕”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本段真正的高潮不是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大平静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，而是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大惧怕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这人究竟是谁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5000"/>
              </a:lnSpc>
              <a:spcBef>
                <a:spcPts val="0"/>
              </a:spcBef>
              <a:defRPr/>
            </a:pPr>
            <a:r>
              <a:rPr lang="zh-CN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风浪越过门徒的能力</a:t>
            </a:r>
            <a:r>
              <a:rPr lang="zh-CN" altLang="en-US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；</a:t>
            </a:r>
            <a:br>
              <a:rPr lang="zh-CN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</a:br>
            <a:r>
              <a:rPr lang="zh-CN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耶稣的权柄越过风浪的力量</a:t>
            </a:r>
            <a:r>
              <a:rPr lang="zh-CN" altLang="en-US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；</a:t>
            </a:r>
            <a:br>
              <a:rPr lang="zh-CN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</a:br>
            <a:r>
              <a:rPr lang="zh-CN" altLang="zh-CN" sz="4800" b="1" dirty="0">
                <a:solidFill>
                  <a:srgbClr val="0070C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耶稣的身份又越过门徒原有的认识。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2010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4B9941-1022-4A0C-6A65-8012447D2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2C14E6E-5031-F4E8-1D19-E86D55A0C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48C08625-0096-E44F-EE94-DCE6DBD330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11BA9D1-FCE2-EE31-8652-90EA47B41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C8D6C9C0-EB70-95FF-426D-55327E3653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67" y="479493"/>
            <a:ext cx="3186939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7" name="内容占位符 2">
            <a:extLst>
              <a:ext uri="{FF2B5EF4-FFF2-40B4-BE49-F238E27FC236}">
                <a16:creationId xmlns:a16="http://schemas.microsoft.com/office/drawing/2014/main" id="{D8311823-81A0-E6A2-FF8F-C76E272E9BF6}"/>
              </a:ext>
            </a:extLst>
          </p:cNvPr>
          <p:cNvSpPr txBox="1">
            <a:spLocks/>
          </p:cNvSpPr>
          <p:nvPr/>
        </p:nvSpPr>
        <p:spPr>
          <a:xfrm>
            <a:off x="3493477" y="479492"/>
            <a:ext cx="8534400" cy="61938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信心的关键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不是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我们里面能够产生多大的信心</a:t>
            </a: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而是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8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我们的信心落在谁身上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7038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图片 3" descr="加尔文主义- 维基百科，自由的百科全书">
            <a:extLst>
              <a:ext uri="{FF2B5EF4-FFF2-40B4-BE49-F238E27FC236}">
                <a16:creationId xmlns:a16="http://schemas.microsoft.com/office/drawing/2014/main" id="{B9FFC864-3C9A-1D54-0AA8-E60D6164A97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72640" y="700287"/>
            <a:ext cx="3974420" cy="496802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13" name="Arc 12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3FABD70F-6FD4-01B2-3EE3-3B1057D6B98D}"/>
              </a:ext>
            </a:extLst>
          </p:cNvPr>
          <p:cNvSpPr txBox="1">
            <a:spLocks/>
          </p:cNvSpPr>
          <p:nvPr/>
        </p:nvSpPr>
        <p:spPr>
          <a:xfrm>
            <a:off x="304799" y="304800"/>
            <a:ext cx="7285149" cy="62630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000"/>
              </a:lnSpc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约翰</a:t>
            </a:r>
            <a:r>
              <a:rPr lang="en-US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·</a:t>
            </a: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加尔文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信心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并非只是远远地望着基督，而是拥抱祂，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使祂成为我们的，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6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并住在我们里面。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6000"/>
              </a:lnSpc>
              <a:spcBef>
                <a:spcPts val="1200"/>
              </a:spcBef>
              <a:buNone/>
              <a:defRPr/>
            </a:pPr>
            <a:r>
              <a:rPr lang="zh-CN" altLang="en-US" sz="4800" b="1" dirty="0">
                <a:solidFill>
                  <a:srgbClr val="273C18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（约</a:t>
            </a:r>
            <a:r>
              <a:rPr lang="en-US" altLang="zh-CN" sz="4800" b="1" dirty="0">
                <a:solidFill>
                  <a:srgbClr val="273C18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6:35</a:t>
            </a:r>
            <a:r>
              <a:rPr lang="zh-CN" altLang="en-US" sz="4800" b="1" dirty="0">
                <a:solidFill>
                  <a:srgbClr val="273C18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注释</a:t>
            </a:r>
            <a:r>
              <a:rPr lang="en-US" altLang="zh-CN" sz="4800" b="1" dirty="0">
                <a:solidFill>
                  <a:srgbClr val="273C18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·</a:t>
            </a:r>
            <a:r>
              <a:rPr lang="zh-CN" altLang="en-US" sz="4800" b="1" dirty="0">
                <a:solidFill>
                  <a:srgbClr val="273C18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节译）</a:t>
            </a:r>
            <a:endParaRPr lang="en-US" altLang="zh-CN" sz="4800" b="1" dirty="0">
              <a:solidFill>
                <a:srgbClr val="273C18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C7AF9D2-9879-1CEF-9660-E94BE98BEBB7}"/>
              </a:ext>
            </a:extLst>
          </p:cNvPr>
          <p:cNvSpPr txBox="1"/>
          <p:nvPr/>
        </p:nvSpPr>
        <p:spPr>
          <a:xfrm>
            <a:off x="7013702" y="5939990"/>
            <a:ext cx="50108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https://www.ccel.org/c/calvin/comment2/john1-9.htm?utm_source=chatgpt.com</a:t>
            </a:r>
          </a:p>
        </p:txBody>
      </p:sp>
    </p:spTree>
    <p:extLst>
      <p:ext uri="{BB962C8B-B14F-4D97-AF65-F5344CB8AC3E}">
        <p14:creationId xmlns:p14="http://schemas.microsoft.com/office/powerpoint/2010/main" val="25430048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29DDD8-729D-21D6-DD0C-47E32120C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53766C-8000-9E46-001E-4EA9A39BE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1387F11C-0F58-43C4-E9D4-AFFADF89C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BE77E1E-4AC0-0A10-CB70-AEFA0977A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411594F1-585A-6268-25BB-C659AE57F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67" y="479493"/>
            <a:ext cx="3186939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7" name="内容占位符 2">
            <a:extLst>
              <a:ext uri="{FF2B5EF4-FFF2-40B4-BE49-F238E27FC236}">
                <a16:creationId xmlns:a16="http://schemas.microsoft.com/office/drawing/2014/main" id="{E2766150-DEC6-DE28-10CE-EC1E71287F75}"/>
              </a:ext>
            </a:extLst>
          </p:cNvPr>
          <p:cNvSpPr txBox="1">
            <a:spLocks/>
          </p:cNvSpPr>
          <p:nvPr/>
        </p:nvSpPr>
        <p:spPr>
          <a:xfrm>
            <a:off x="3493477" y="246186"/>
            <a:ext cx="8534400" cy="6427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7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真正的信心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 algn="ctr">
              <a:lnSpc>
                <a:spcPts val="7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不只是相信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7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耶稣有能力平静风浪，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7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而是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7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亲自投靠祂、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7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接受祂，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7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并与祂联合。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2740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EE715B-A0A3-98E9-75DA-81B29C88D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F818A57-793D-2E8C-938D-74623A4E6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F6EB268A-1EDD-B006-0A29-2E9779BE6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A5E15C0-04B8-08C7-C0BD-A3D1689372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CA61E97-8ADB-E32E-2787-735A82ECF829}"/>
              </a:ext>
            </a:extLst>
          </p:cNvPr>
          <p:cNvSpPr txBox="1">
            <a:spLocks/>
          </p:cNvSpPr>
          <p:nvPr/>
        </p:nvSpPr>
        <p:spPr>
          <a:xfrm>
            <a:off x="3493477" y="269631"/>
            <a:ext cx="8534400" cy="64037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生活应用与实践：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把控诉改成诉求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>
              <a:lnSpc>
                <a:spcPts val="50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主啊，祢不管吗？</a:t>
            </a: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→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>
              <a:lnSpc>
                <a:spcPts val="50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srgbClr val="C0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sz="4800" b="1" dirty="0">
                <a:solidFill>
                  <a:srgbClr val="C0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主啊，我现在看不见祢的作为，求祢帮助我仍然相信祢。</a:t>
            </a:r>
            <a:r>
              <a:rPr lang="zh-CN" altLang="en-US" sz="4800" b="1" dirty="0">
                <a:solidFill>
                  <a:srgbClr val="C0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kumimoji="0" lang="zh-CN" altLang="zh-C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数算主恩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—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上帝过去的信实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5000"/>
              </a:lnSpc>
              <a:spcBef>
                <a:spcPts val="0"/>
              </a:spcBef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调整焦距“事情怎样解决”→</a:t>
            </a: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此事</a:t>
            </a: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暴露我怎样认识耶稣？我把祂看成老师、助手，还是生命的主？”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" name="内容占位符 4">
            <a:extLst>
              <a:ext uri="{FF2B5EF4-FFF2-40B4-BE49-F238E27FC236}">
                <a16:creationId xmlns:a16="http://schemas.microsoft.com/office/drawing/2014/main" id="{5A5852D0-0D20-9516-9105-B74F0EF646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67" y="479493"/>
            <a:ext cx="3186939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837637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B08E8F-D9E9-F95A-740D-AFB2FA197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FEA65D8-9603-7380-4EBA-4A16E87A5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F946CCC5-98C7-A549-6093-E4652E6B9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060ADA7-3BDD-B891-BC72-8EB93A0D6F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内容占位符 6">
            <a:extLst>
              <a:ext uri="{FF2B5EF4-FFF2-40B4-BE49-F238E27FC236}">
                <a16:creationId xmlns:a16="http://schemas.microsoft.com/office/drawing/2014/main" id="{659251A4-0D6C-1F01-01F4-87B2A2E29C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22" y="741872"/>
            <a:ext cx="3023019" cy="5374256"/>
          </a:xfrm>
          <a:prstGeom prst="rect">
            <a:avLst/>
          </a:prstGeom>
        </p:spPr>
      </p:pic>
      <p:sp>
        <p:nvSpPr>
          <p:cNvPr id="7" name="内容占位符 2">
            <a:extLst>
              <a:ext uri="{FF2B5EF4-FFF2-40B4-BE49-F238E27FC236}">
                <a16:creationId xmlns:a16="http://schemas.microsoft.com/office/drawing/2014/main" id="{BA26895E-1106-1DBE-BE1B-CE22F0E09E0D}"/>
              </a:ext>
            </a:extLst>
          </p:cNvPr>
          <p:cNvSpPr txBox="1">
            <a:spLocks/>
          </p:cNvSpPr>
          <p:nvPr/>
        </p:nvSpPr>
        <p:spPr>
          <a:xfrm>
            <a:off x="3399692" y="433754"/>
            <a:ext cx="8628185" cy="6239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可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4:35~41</a:t>
            </a:r>
          </a:p>
          <a:p>
            <a:pPr marL="228600" marR="0" lvl="0" indent="-22860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叙事</a:t>
            </a:r>
            <a:r>
              <a:rPr kumimoji="0" lang="zh-CN" altLang="zh-C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开始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时</a:t>
            </a:r>
            <a:r>
              <a:rPr kumimoji="0" lang="zh-CN" altLang="zh-C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zh-CN" altLang="zh-C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门徒看见的是猛烈的风浪和一位沉睡的老师；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叙事</a:t>
            </a:r>
            <a:r>
              <a:rPr kumimoji="0" lang="zh-CN" altLang="zh-C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结束时，</a:t>
            </a:r>
            <a:r>
              <a:rPr kumimoji="0" lang="zh-CN" altLang="zh-C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风浪已经不再是最大的谜，耶稣才是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kumimoji="0" lang="zh-CN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3477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093D1D-74DB-92F7-665F-ED6F1DC61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6B85666-2215-947D-CB44-0B85C3AE8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BD5A3766-C0B2-04C8-B795-4CF7E9C72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BB7ED3E-0FE6-7266-433F-E8A96B404A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内容占位符 6">
            <a:extLst>
              <a:ext uri="{FF2B5EF4-FFF2-40B4-BE49-F238E27FC236}">
                <a16:creationId xmlns:a16="http://schemas.microsoft.com/office/drawing/2014/main" id="{245740E9-2FC1-9ECF-159F-707175B33F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3" y="741872"/>
            <a:ext cx="3023019" cy="5374256"/>
          </a:xfrm>
          <a:prstGeom prst="rect">
            <a:avLst/>
          </a:prstGeom>
        </p:spPr>
      </p:pic>
      <p:sp>
        <p:nvSpPr>
          <p:cNvPr id="7" name="内容占位符 2">
            <a:extLst>
              <a:ext uri="{FF2B5EF4-FFF2-40B4-BE49-F238E27FC236}">
                <a16:creationId xmlns:a16="http://schemas.microsoft.com/office/drawing/2014/main" id="{12B53B27-84B1-2BE3-170C-D4DA4DFF5260}"/>
              </a:ext>
            </a:extLst>
          </p:cNvPr>
          <p:cNvSpPr txBox="1">
            <a:spLocks/>
          </p:cNvSpPr>
          <p:nvPr/>
        </p:nvSpPr>
        <p:spPr>
          <a:xfrm>
            <a:off x="3187142" y="433754"/>
            <a:ext cx="9004858" cy="6239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耶稣是谁？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祂有真实的人性，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altLang="zh-CN" sz="4800" b="1" dirty="0">
                <a:solidFill>
                  <a:srgbClr val="4472C4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kumimoji="0" lang="zh-CN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所以祂理解我们的软弱；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祂有至高的权柄，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altLang="zh-CN" sz="4800" b="1" dirty="0">
                <a:solidFill>
                  <a:srgbClr val="4472C4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kumimoji="0" lang="zh-CN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所以没有风浪脱离祂的掌管；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祂是信心的对象，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altLang="zh-CN" sz="4800" b="1" dirty="0">
                <a:solidFill>
                  <a:srgbClr val="4472C4">
                    <a:lumMod val="75000"/>
                  </a:srgb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kumimoji="0" lang="zh-CN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所以我们所倚靠的不是环境，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</a:t>
            </a:r>
          </a:p>
          <a:p>
            <a:pPr marL="0" marR="0" lvl="0" indent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kumimoji="0" lang="zh-CN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而是基督自己。</a:t>
            </a:r>
          </a:p>
        </p:txBody>
      </p:sp>
    </p:spTree>
    <p:extLst>
      <p:ext uri="{BB962C8B-B14F-4D97-AF65-F5344CB8AC3E}">
        <p14:creationId xmlns:p14="http://schemas.microsoft.com/office/powerpoint/2010/main" val="1248466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内容占位符 6">
            <a:extLst>
              <a:ext uri="{FF2B5EF4-FFF2-40B4-BE49-F238E27FC236}">
                <a16:creationId xmlns:a16="http://schemas.microsoft.com/office/drawing/2014/main" id="{6D856002-3ACB-5563-4B5E-73660FE11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22" y="741872"/>
            <a:ext cx="3023019" cy="5374256"/>
          </a:xfrm>
          <a:prstGeom prst="rect">
            <a:avLst/>
          </a:prstGeom>
        </p:spPr>
      </p:pic>
      <p:sp>
        <p:nvSpPr>
          <p:cNvPr id="5" name="内容占位符 2">
            <a:extLst>
              <a:ext uri="{FF2B5EF4-FFF2-40B4-BE49-F238E27FC236}">
                <a16:creationId xmlns:a16="http://schemas.microsoft.com/office/drawing/2014/main" id="{7683B2FA-BA01-31DD-0311-C2696183A6F8}"/>
              </a:ext>
            </a:extLst>
          </p:cNvPr>
          <p:cNvSpPr txBox="1">
            <a:spLocks/>
          </p:cNvSpPr>
          <p:nvPr/>
        </p:nvSpPr>
        <p:spPr>
          <a:xfrm>
            <a:off x="3399692" y="433754"/>
            <a:ext cx="8628185" cy="6239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可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en-US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:35~41</a:t>
            </a: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，不是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×</a:t>
            </a:r>
            <a:r>
              <a:rPr lang="en-US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人生风暴生存指南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×</a:t>
            </a:r>
            <a:r>
              <a:rPr lang="en-US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信主后一切风浪会迅速止息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而是让人思考：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ts val="6500"/>
              </a:lnSpc>
              <a:spcBef>
                <a:spcPts val="0"/>
              </a:spcBef>
              <a:defRPr/>
            </a:pPr>
            <a:r>
              <a:rPr lang="zh-CN" altLang="en-US" sz="4800" b="1" dirty="0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这位</a:t>
            </a:r>
            <a:r>
              <a:rPr lang="zh-CN" altLang="zh-CN" sz="4800" b="1" dirty="0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疲惫地睡在船尾的人，为</a:t>
            </a:r>
            <a:r>
              <a:rPr lang="zh-CN" altLang="en-US" sz="4800" b="1" dirty="0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何</a:t>
            </a:r>
            <a:r>
              <a:rPr lang="zh-CN" altLang="zh-CN" sz="4800" b="1" dirty="0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一开口，风浪便完全止息？</a:t>
            </a:r>
          </a:p>
          <a:p>
            <a:pPr>
              <a:lnSpc>
                <a:spcPts val="6500"/>
              </a:lnSpc>
              <a:spcBef>
                <a:spcPts val="0"/>
              </a:spcBef>
              <a:defRPr/>
            </a:pPr>
            <a:r>
              <a:rPr lang="zh-CN" altLang="en-US" sz="4800" b="1" dirty="0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这</a:t>
            </a:r>
            <a:r>
              <a:rPr lang="zh-CN" altLang="zh-CN" sz="4800" b="1" dirty="0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人究竟是谁？</a:t>
            </a:r>
          </a:p>
        </p:txBody>
      </p:sp>
    </p:spTree>
    <p:extLst>
      <p:ext uri="{BB962C8B-B14F-4D97-AF65-F5344CB8AC3E}">
        <p14:creationId xmlns:p14="http://schemas.microsoft.com/office/powerpoint/2010/main" val="13895470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FC6278-0C4E-EC04-216A-01CB586B0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B59C86F-B2E3-7FE0-6A48-387462991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ABA9AED8-A2F2-C724-966E-755039163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5CE78A9-B44A-CDA2-7A8A-EF55FF21E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内容占位符 6">
            <a:extLst>
              <a:ext uri="{FF2B5EF4-FFF2-40B4-BE49-F238E27FC236}">
                <a16:creationId xmlns:a16="http://schemas.microsoft.com/office/drawing/2014/main" id="{897E1217-FC8E-2E8B-0C5A-E7881CE4B6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3" y="741872"/>
            <a:ext cx="3023019" cy="5374256"/>
          </a:xfrm>
          <a:prstGeom prst="rect">
            <a:avLst/>
          </a:prstGeom>
        </p:spPr>
      </p:pic>
      <p:sp>
        <p:nvSpPr>
          <p:cNvPr id="7" name="内容占位符 2">
            <a:extLst>
              <a:ext uri="{FF2B5EF4-FFF2-40B4-BE49-F238E27FC236}">
                <a16:creationId xmlns:a16="http://schemas.microsoft.com/office/drawing/2014/main" id="{CE0710E8-8CD8-643E-EE73-066B1E1E893F}"/>
              </a:ext>
            </a:extLst>
          </p:cNvPr>
          <p:cNvSpPr txBox="1">
            <a:spLocks/>
          </p:cNvSpPr>
          <p:nvPr/>
        </p:nvSpPr>
        <p:spPr>
          <a:xfrm>
            <a:off x="3187142" y="433754"/>
            <a:ext cx="9004858" cy="6239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7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当我们怀疑祂是否顾念，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7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不要只看眼前风浪，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7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要看十字架。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7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十字架已经永远回答：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7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祂顾念我们，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7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甚至为我们舍命。</a:t>
            </a:r>
          </a:p>
        </p:txBody>
      </p:sp>
    </p:spTree>
    <p:extLst>
      <p:ext uri="{BB962C8B-B14F-4D97-AF65-F5344CB8AC3E}">
        <p14:creationId xmlns:p14="http://schemas.microsoft.com/office/powerpoint/2010/main" val="25509504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DE3186-8E76-F598-A78B-C5B8CB5BA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2C8BE19-6F4A-69AA-F043-3702DFE080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1174FA73-33BB-E59E-E8F2-2EB8C9A8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339701-E412-50CC-6C7E-59CED7584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内容占位符 6">
            <a:extLst>
              <a:ext uri="{FF2B5EF4-FFF2-40B4-BE49-F238E27FC236}">
                <a16:creationId xmlns:a16="http://schemas.microsoft.com/office/drawing/2014/main" id="{8417BCDC-6BDF-DB0F-D80B-7200AE1A6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3" y="741872"/>
            <a:ext cx="3023019" cy="5374256"/>
          </a:xfrm>
          <a:prstGeom prst="rect">
            <a:avLst/>
          </a:prstGeom>
        </p:spPr>
      </p:pic>
      <p:sp>
        <p:nvSpPr>
          <p:cNvPr id="7" name="内容占位符 2">
            <a:extLst>
              <a:ext uri="{FF2B5EF4-FFF2-40B4-BE49-F238E27FC236}">
                <a16:creationId xmlns:a16="http://schemas.microsoft.com/office/drawing/2014/main" id="{90DFFC5A-FF7F-B002-0DAB-1509F445DC01}"/>
              </a:ext>
            </a:extLst>
          </p:cNvPr>
          <p:cNvSpPr txBox="1">
            <a:spLocks/>
          </p:cNvSpPr>
          <p:nvPr/>
        </p:nvSpPr>
        <p:spPr>
          <a:xfrm>
            <a:off x="3187142" y="1184031"/>
            <a:ext cx="8700058" cy="54893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7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风浪是否立刻止息，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7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不是信心最后的根基；</a:t>
            </a:r>
            <a:b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</a:br>
            <a:r>
              <a:rPr lang="zh-CN" altLang="zh-CN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船上的这位是谁，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lvl="0" indent="0" algn="ctr">
              <a:lnSpc>
                <a:spcPts val="7000"/>
              </a:lnSpc>
              <a:spcBef>
                <a:spcPts val="0"/>
              </a:spcBef>
              <a:buNone/>
              <a:defRPr/>
            </a:pP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才是</a:t>
            </a: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信心最后的根基</a:t>
            </a:r>
            <a:r>
              <a:rPr lang="zh-CN" altLang="zh-CN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4287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39A9C-06DE-8A56-6BEF-D1D5A4629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图示 3">
            <a:extLst>
              <a:ext uri="{FF2B5EF4-FFF2-40B4-BE49-F238E27FC236}">
                <a16:creationId xmlns:a16="http://schemas.microsoft.com/office/drawing/2014/main" id="{3C81AB88-F393-6649-DAE6-3D01A5EEB8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6014334"/>
              </p:ext>
            </p:extLst>
          </p:nvPr>
        </p:nvGraphicFramePr>
        <p:xfrm>
          <a:off x="299884" y="248978"/>
          <a:ext cx="11592232" cy="6347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1390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2" name="内容占位符 11">
            <a:extLst>
              <a:ext uri="{FF2B5EF4-FFF2-40B4-BE49-F238E27FC236}">
                <a16:creationId xmlns:a16="http://schemas.microsoft.com/office/drawing/2014/main" id="{A71695B4-DC22-E7BA-66D7-FA307BBFE6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901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333AC-3B3A-8F09-7649-9F16613DF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图示 3">
            <a:extLst>
              <a:ext uri="{FF2B5EF4-FFF2-40B4-BE49-F238E27FC236}">
                <a16:creationId xmlns:a16="http://schemas.microsoft.com/office/drawing/2014/main" id="{ACFECB69-EAD8-AC8A-AB9C-DAB4BDA328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2778617"/>
              </p:ext>
            </p:extLst>
          </p:nvPr>
        </p:nvGraphicFramePr>
        <p:xfrm>
          <a:off x="299884" y="248978"/>
          <a:ext cx="11592232" cy="6347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7824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F298A-9D75-855F-4815-273624AE4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标题 1">
            <a:extLst>
              <a:ext uri="{FF2B5EF4-FFF2-40B4-BE49-F238E27FC236}">
                <a16:creationId xmlns:a16="http://schemas.microsoft.com/office/drawing/2014/main" id="{A055AE5F-101F-BFF7-25C0-D082CC595263}"/>
              </a:ext>
            </a:extLst>
          </p:cNvPr>
          <p:cNvSpPr txBox="1">
            <a:spLocks/>
          </p:cNvSpPr>
          <p:nvPr/>
        </p:nvSpPr>
        <p:spPr>
          <a:xfrm>
            <a:off x="0" y="-48619"/>
            <a:ext cx="12192000" cy="712270"/>
          </a:xfrm>
          <a:prstGeom prst="rect">
            <a:avLst/>
          </a:prstGeom>
          <a:solidFill>
            <a:srgbClr val="F8E8F3"/>
          </a:solidFill>
          <a:ln>
            <a:solidFill>
              <a:srgbClr val="500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horz" lIns="91440" tIns="45720" rIns="91440" bIns="45720" rtlCol="0" anchor="ctr">
            <a:normAutofit/>
          </a:bodyPr>
          <a:lstStyle>
            <a:defPPr>
              <a:defRPr lang="zh-CN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effectLst>
                  <a:glow rad="63500">
                    <a:srgbClr val="FFFEE5"/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马可福音四章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35~38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节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《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环译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》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Mr</a:t>
            </a:r>
            <a:r>
              <a:rPr kumimoji="0" lang="en-US" altLang="zh-CN" sz="4000" b="1" i="1" u="none" strike="noStrike" kern="1200" cap="none" spc="0" normalizeH="0" baseline="0" noProof="0" dirty="0">
                <a:ln>
                  <a:noFill/>
                </a:ln>
                <a:solidFill>
                  <a:srgbClr val="003300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4</a:t>
            </a:r>
            <a:r>
              <a:rPr kumimoji="0" lang="en-US" altLang="zh-CN" sz="4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EE5"/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:35~38</a:t>
            </a:r>
            <a:endParaRPr kumimoji="0" lang="zh-CN" altLang="en-US" sz="4000" b="1" i="1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>
                <a:glow rad="63500">
                  <a:srgbClr val="FFFEE5"/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内容占位符 2">
            <a:extLst>
              <a:ext uri="{FF2B5EF4-FFF2-40B4-BE49-F238E27FC236}">
                <a16:creationId xmlns:a16="http://schemas.microsoft.com/office/drawing/2014/main" id="{0202F11B-BA15-39D7-D5DE-02A7A964EC31}"/>
              </a:ext>
            </a:extLst>
          </p:cNvPr>
          <p:cNvSpPr txBox="1">
            <a:spLocks/>
          </p:cNvSpPr>
          <p:nvPr/>
        </p:nvSpPr>
        <p:spPr>
          <a:xfrm>
            <a:off x="104273" y="663651"/>
            <a:ext cx="11983453" cy="6112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5300"/>
              </a:lnSpc>
              <a:spcBef>
                <a:spcPts val="0"/>
              </a:spcBef>
              <a:buNone/>
              <a:defRPr/>
            </a:pPr>
            <a:r>
              <a:rPr lang="en-AU" altLang="zh-CN" sz="48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35</a:t>
            </a:r>
            <a:r>
              <a:rPr lang="zh-CN" altLang="en-US" sz="4800" b="1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当天黄昏，耶稣对门徒说：</a:t>
            </a:r>
            <a:r>
              <a:rPr lang="zh-CN" altLang="en-US" sz="4800" b="1" dirty="0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“我们渡到对岸去吧。”</a:t>
            </a:r>
            <a:endParaRPr lang="en-US" altLang="zh-CN" sz="4800" b="1" dirty="0">
              <a:solidFill>
                <a:schemeClr val="accent1">
                  <a:lumMod val="75000"/>
                </a:schemeClr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5300"/>
              </a:lnSpc>
              <a:spcBef>
                <a:spcPts val="0"/>
              </a:spcBef>
              <a:buNone/>
              <a:defRPr/>
            </a:pPr>
            <a:r>
              <a:rPr lang="en-AU" altLang="zh-CN" sz="48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36</a:t>
            </a:r>
            <a:r>
              <a:rPr lang="zh-CN" altLang="en-US" sz="4800" b="1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门徒离开群众，耶稣已经在船上，他们就载祂过去，也有别的船和祂同行。</a:t>
            </a:r>
          </a:p>
          <a:p>
            <a:pPr marL="0" indent="0">
              <a:lnSpc>
                <a:spcPts val="5300"/>
              </a:lnSpc>
              <a:spcBef>
                <a:spcPts val="0"/>
              </a:spcBef>
              <a:buNone/>
              <a:defRPr/>
            </a:pPr>
            <a:r>
              <a:rPr lang="en-AU" altLang="zh-CN" sz="48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37</a:t>
            </a:r>
            <a:r>
              <a:rPr lang="zh-CN" altLang="en-US" sz="4800" b="1" dirty="0">
                <a:solidFill>
                  <a:srgbClr val="0066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忽然起了猛烈的大风暴，波浪不断打进船里，以致船里积满了水。</a:t>
            </a:r>
            <a:endParaRPr lang="en-US" altLang="zh-CN" sz="4800" b="1" dirty="0">
              <a:solidFill>
                <a:srgbClr val="006666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5300"/>
              </a:lnSpc>
              <a:spcBef>
                <a:spcPts val="0"/>
              </a:spcBef>
              <a:buNone/>
              <a:defRPr/>
            </a:pPr>
            <a:r>
              <a:rPr lang="en-AU" altLang="zh-CN" sz="48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38</a:t>
            </a:r>
            <a:r>
              <a:rPr lang="zh-CN" altLang="en-US" sz="4800" b="1" dirty="0">
                <a:solidFill>
                  <a:prstClr val="black"/>
                </a:solidFill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耶稣却仍在船尾靠着枕头睡觉。</a:t>
            </a:r>
            <a:r>
              <a:rPr lang="zh-CN" altLang="en-US" sz="4800" b="1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门徒把祂叫醒，对祂说：</a:t>
            </a:r>
            <a:endParaRPr lang="en-US" altLang="zh-CN" sz="4800" b="1" dirty="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53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“老师，我们没命了，祢不管吗？”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14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C38C15B6-D13C-613B-369E-CE4BBA053B14}"/>
              </a:ext>
            </a:extLst>
          </p:cNvPr>
          <p:cNvSpPr txBox="1">
            <a:spLocks/>
          </p:cNvSpPr>
          <p:nvPr/>
        </p:nvSpPr>
        <p:spPr>
          <a:xfrm>
            <a:off x="3493477" y="152400"/>
            <a:ext cx="8534400" cy="6520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祂有真实的人性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65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祂有真实的疲倦</a:t>
            </a:r>
            <a:endParaRPr lang="zh-CN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ts val="6500"/>
              </a:lnSpc>
              <a:spcBef>
                <a:spcPts val="0"/>
              </a:spcBef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耶稣在湖边教导群众一整天，身体显然已经疲惫到一个程度，以致风声、浪声和船上的混乱都没有惊醒祂。</a:t>
            </a:r>
            <a:endParaRPr lang="en-US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ts val="6500"/>
              </a:lnSpc>
              <a:spcBef>
                <a:spcPts val="0"/>
              </a:spcBef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作为人，耶稣真实经历饥饿、口渴、疲倦、疼痛、流泪等。</a:t>
            </a:r>
            <a:endParaRPr lang="zh-CN" altLang="zh-CN" sz="4800" b="1" dirty="0"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731505B-66FD-A1F0-04B5-9413B8C86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79" y="555380"/>
            <a:ext cx="3234541" cy="574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420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9608D8-671F-BAB0-A133-EFEFE235B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1F50B6F-E16B-4361-896A-C21B306D5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55043943-C3F9-1B18-8EC3-F1ACFCDB51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5142BA4-6E8B-B580-AB68-0E1C5048E7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13F4D769-A016-5EFC-4D96-54C59B02B2DE}"/>
              </a:ext>
            </a:extLst>
          </p:cNvPr>
          <p:cNvSpPr txBox="1">
            <a:spLocks/>
          </p:cNvSpPr>
          <p:nvPr/>
        </p:nvSpPr>
        <p:spPr>
          <a:xfrm>
            <a:off x="3493477" y="152400"/>
            <a:ext cx="8534400" cy="65209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500"/>
              </a:lnSpc>
              <a:spcBef>
                <a:spcPts val="0"/>
              </a:spcBef>
              <a:buNone/>
              <a:defRPr/>
            </a:pPr>
            <a:r>
              <a:rPr lang="zh-CN" altLang="en-US" sz="4800" b="1" dirty="0">
                <a:solidFill>
                  <a:srgbClr val="FF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祂有真实的人性</a:t>
            </a:r>
            <a:endParaRPr lang="en-US" altLang="zh-CN" sz="4800" b="1" dirty="0">
              <a:solidFill>
                <a:srgbClr val="FF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祂在真实的风浪中</a:t>
            </a:r>
            <a:endParaRPr kumimoji="0" lang="zh-CN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highlight>
                <a:srgbClr val="FFFBB3"/>
              </a:highligh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“忽然起了猛烈的大风暴。”指强烈而突然的暴风。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6500"/>
              </a:lnSpc>
              <a:spcBef>
                <a:spcPts val="0"/>
              </a:spcBef>
              <a:defRPr/>
            </a:pPr>
            <a:r>
              <a:rPr lang="zh-CN" altLang="zh-CN" sz="4800" b="1" dirty="0">
                <a:solidFill>
                  <a:schemeClr val="accent5">
                    <a:lumMod val="75000"/>
                  </a:schemeClr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加利利湖低于海平面，周围又有高地和谷口，气流可能突然下冲，在湖面形成猛烈风浪。</a:t>
            </a:r>
            <a:endParaRPr lang="en-US" altLang="zh-CN" sz="4800" b="1" dirty="0">
              <a:solidFill>
                <a:schemeClr val="accent5">
                  <a:lumMod val="75000"/>
                </a:schemeClr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0">
              <a:lnSpc>
                <a:spcPts val="6500"/>
              </a:lnSpc>
              <a:spcBef>
                <a:spcPts val="0"/>
              </a:spcBef>
              <a:defRPr/>
            </a:pPr>
            <a:r>
              <a:rPr lang="zh-CN" altLang="en-US" sz="4800" b="1" dirty="0">
                <a:solidFill>
                  <a:prstClr val="black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highlight>
                  <a:srgbClr val="FFFBB3"/>
                </a:highligh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门徒：</a:t>
            </a:r>
            <a:r>
              <a:rPr lang="zh-CN" altLang="en-US" sz="4800" b="1" dirty="0">
                <a:solidFill>
                  <a:srgbClr val="C00000"/>
                </a:solidFill>
                <a:effectLst>
                  <a:glow rad="63500">
                    <a:srgbClr val="FFFFAF"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“我们没命了！”</a:t>
            </a:r>
            <a:endParaRPr lang="zh-CN" altLang="zh-CN" sz="4800" b="1" dirty="0">
              <a:solidFill>
                <a:srgbClr val="C00000"/>
              </a:solidFill>
              <a:effectLst>
                <a:glow rad="63500">
                  <a:srgbClr val="FFFFAF">
                    <a:alpha val="40000"/>
                  </a:srgbClr>
                </a:glo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B41CEB1-62EB-96DC-749B-534C42558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79" y="555380"/>
            <a:ext cx="3234541" cy="574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424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136321</TotalTime>
  <Words>2154</Words>
  <Application>Microsoft Office PowerPoint</Application>
  <PresentationFormat>宽屏</PresentationFormat>
  <Paragraphs>233</Paragraphs>
  <Slides>42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42</vt:i4>
      </vt:variant>
    </vt:vector>
  </HeadingPairs>
  <TitlesOfParts>
    <vt:vector size="48" baseType="lpstr">
      <vt:lpstr>等线</vt:lpstr>
      <vt:lpstr>等线 Light</vt:lpstr>
      <vt:lpstr>Arial</vt:lpstr>
      <vt:lpstr>Calibri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HU SONGEN</dc:creator>
  <cp:lastModifiedBy>帅 王</cp:lastModifiedBy>
  <cp:revision>4939</cp:revision>
  <dcterms:created xsi:type="dcterms:W3CDTF">2021-02-12T19:14:24Z</dcterms:created>
  <dcterms:modified xsi:type="dcterms:W3CDTF">2026-07-19T03:41:43Z</dcterms:modified>
</cp:coreProperties>
</file>