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305" r:id="rId2"/>
    <p:sldId id="3410" r:id="rId3"/>
    <p:sldId id="3646" r:id="rId4"/>
    <p:sldId id="3801" r:id="rId5"/>
    <p:sldId id="3802" r:id="rId6"/>
    <p:sldId id="3373" r:id="rId7"/>
    <p:sldId id="3803" r:id="rId8"/>
    <p:sldId id="3804" r:id="rId9"/>
    <p:sldId id="3861" r:id="rId10"/>
    <p:sldId id="3862" r:id="rId11"/>
    <p:sldId id="3805" r:id="rId12"/>
    <p:sldId id="3857" r:id="rId13"/>
    <p:sldId id="4703" r:id="rId14"/>
    <p:sldId id="4702" r:id="rId15"/>
    <p:sldId id="3129" r:id="rId16"/>
    <p:sldId id="3624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80C5DD80-025A-46DD-A015-2DB36863B4D8}">
          <p14:sldIdLst>
            <p14:sldId id="3305"/>
            <p14:sldId id="3410"/>
            <p14:sldId id="3646"/>
            <p14:sldId id="3801"/>
            <p14:sldId id="3802"/>
            <p14:sldId id="3373"/>
            <p14:sldId id="3803"/>
            <p14:sldId id="3804"/>
            <p14:sldId id="3861"/>
            <p14:sldId id="3862"/>
            <p14:sldId id="3805"/>
            <p14:sldId id="3857"/>
            <p14:sldId id="4703"/>
            <p14:sldId id="4702"/>
            <p14:sldId id="3129"/>
            <p14:sldId id="3624"/>
          </p14:sldIdLst>
        </p14:section>
        <p14:section name="默认节" id="{3A8096EC-1BD5-4F43-B84A-EA89CEA7AF1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6600"/>
    <a:srgbClr val="9900CC"/>
    <a:srgbClr val="FF6565"/>
    <a:srgbClr val="7E5D00"/>
    <a:srgbClr val="000099"/>
    <a:srgbClr val="0000FF"/>
    <a:srgbClr val="FFFFCC"/>
    <a:srgbClr val="0044A8"/>
    <a:srgbClr val="FFFC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1069" autoAdjust="0"/>
  </p:normalViewPr>
  <p:slideViewPr>
    <p:cSldViewPr snapToGrid="0">
      <p:cViewPr varScale="1">
        <p:scale>
          <a:sx n="74" d="100"/>
          <a:sy n="74" d="100"/>
        </p:scale>
        <p:origin x="366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A914FA-D248-4347-8215-B548D17E7C4D}" type="doc">
      <dgm:prSet loTypeId="urn:microsoft.com/office/officeart/2005/8/layout/hierarchy3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64185B01-5C0B-4B57-B44B-B00D1FF7D8B6}">
      <dgm:prSet phldrT="[文本]" custT="1"/>
      <dgm:spPr>
        <a:solidFill>
          <a:srgbClr val="E6D9FF"/>
        </a:solidFill>
      </dgm:spPr>
      <dgm:t>
        <a:bodyPr/>
        <a:lstStyle/>
        <a:p>
          <a:pPr>
            <a:lnSpc>
              <a:spcPts val="5000"/>
            </a:lnSpc>
            <a:spcAft>
              <a:spcPts val="0"/>
            </a:spcAft>
          </a:pPr>
          <a:r>
            <a:rPr lang="zh-CN" altLang="en-US" sz="4400" b="1" kern="1200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上帝是个灵</a:t>
          </a:r>
          <a:endParaRPr lang="en-AU" altLang="zh-CN" sz="4400" b="1" kern="1200" dirty="0">
            <a:solidFill>
              <a:srgbClr val="C00000"/>
            </a:solidFill>
            <a:latin typeface="Times New Roman" panose="02020603050405020304" pitchFamily="18" charset="0"/>
            <a:ea typeface="楷体" panose="02010609060101010101" pitchFamily="49" charset="-122"/>
            <a:cs typeface="Times New Roman" panose="02020603050405020304" pitchFamily="18" charset="0"/>
          </a:endParaRPr>
        </a:p>
      </dgm:t>
    </dgm:pt>
    <dgm:pt modelId="{70A56B3F-E7F4-4C5A-A8ED-1BFBEC211C74}" type="parTrans" cxnId="{D8AD85DD-0704-4319-A7D6-2334F4147995}">
      <dgm:prSet/>
      <dgm:spPr/>
      <dgm:t>
        <a:bodyPr/>
        <a:lstStyle/>
        <a:p>
          <a:endParaRPr lang="en-AU"/>
        </a:p>
      </dgm:t>
    </dgm:pt>
    <dgm:pt modelId="{86FE7F84-41F3-4762-B531-B8287463C8FD}" type="sibTrans" cxnId="{D8AD85DD-0704-4319-A7D6-2334F4147995}">
      <dgm:prSet/>
      <dgm:spPr/>
      <dgm:t>
        <a:bodyPr/>
        <a:lstStyle/>
        <a:p>
          <a:endParaRPr lang="en-AU"/>
        </a:p>
      </dgm:t>
    </dgm:pt>
    <dgm:pt modelId="{16F050D7-0E71-430B-A858-E38CE34EC33D}">
      <dgm:prSet phldrT="[文本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algn="l">
            <a:lnSpc>
              <a:spcPts val="5000"/>
            </a:lnSpc>
            <a:spcAft>
              <a:spcPts val="0"/>
            </a:spcAft>
          </a:pP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上帝没有物质形象，</a:t>
          </a:r>
          <a:r>
            <a:rPr lang="zh-CN" altLang="en-US" sz="4400" b="1" kern="1200" dirty="0">
              <a:solidFill>
                <a:srgbClr val="C864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人的肉眼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不能看见上帝</a:t>
          </a:r>
          <a:endParaRPr lang="en-AU" sz="4400" b="1" kern="1200" dirty="0">
            <a:solidFill>
              <a:srgbClr val="C86400"/>
            </a:solidFill>
            <a:effectLst>
              <a:glow rad="63500">
                <a:srgbClr val="FFFBAF">
                  <a:alpha val="40000"/>
                </a:srgbClr>
              </a:glow>
            </a:effectLst>
            <a:latin typeface="Times New Roman" panose="02020603050405020304" pitchFamily="18" charset="0"/>
            <a:ea typeface="华文楷体" panose="02010600040101010101" pitchFamily="2" charset="-122"/>
            <a:cs typeface="Times New Roman" panose="02020603050405020304" pitchFamily="18" charset="0"/>
          </a:endParaRPr>
        </a:p>
      </dgm:t>
    </dgm:pt>
    <dgm:pt modelId="{959602C8-88C5-4A2F-893D-EFDACFED29DC}" type="parTrans" cxnId="{9D8F13CA-C89E-4139-B869-7FC7C184F793}">
      <dgm:prSet/>
      <dgm:spPr/>
      <dgm:t>
        <a:bodyPr/>
        <a:lstStyle/>
        <a:p>
          <a:endParaRPr lang="en-AU"/>
        </a:p>
      </dgm:t>
    </dgm:pt>
    <dgm:pt modelId="{B6D111A0-6B98-4A2C-8144-DADEF6061A13}" type="sibTrans" cxnId="{9D8F13CA-C89E-4139-B869-7FC7C184F793}">
      <dgm:prSet/>
      <dgm:spPr/>
      <dgm:t>
        <a:bodyPr/>
        <a:lstStyle/>
        <a:p>
          <a:endParaRPr lang="en-AU"/>
        </a:p>
      </dgm:t>
    </dgm:pt>
    <dgm:pt modelId="{A339651B-DEDF-4000-9A8C-254122F472A7}">
      <dgm:prSet phldrT="[文本]" custT="1"/>
      <dgm:spPr>
        <a:ln>
          <a:solidFill>
            <a:srgbClr val="006600"/>
          </a:solidFill>
        </a:ln>
      </dgm:spPr>
      <dgm:t>
        <a:bodyPr/>
        <a:lstStyle/>
        <a:p>
          <a:pPr algn="l">
            <a:lnSpc>
              <a:spcPts val="5000"/>
            </a:lnSpc>
            <a:spcAft>
              <a:spcPts val="0"/>
            </a:spcAft>
          </a:pPr>
          <a:r>
            <a:rPr lang="zh-CN" altLang="en-US" sz="4400" b="1" kern="1200" dirty="0">
              <a:solidFill>
                <a:srgbClr val="0086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不许</a:t>
          </a:r>
          <a:r>
            <a:rPr lang="zh-CN" altLang="en-US" sz="4400" b="1" kern="1200" dirty="0">
              <a:solidFill>
                <a:srgbClr val="0086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人为他造像，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没有物质能代表上帝</a:t>
          </a:r>
          <a:endParaRPr lang="en-AU" sz="4400" b="1" kern="1200" dirty="0">
            <a:solidFill>
              <a:srgbClr val="008600"/>
            </a:solidFill>
            <a:latin typeface="Times New Roman" panose="02020603050405020304" pitchFamily="18" charset="0"/>
            <a:ea typeface="华文楷体" panose="02010600040101010101" pitchFamily="2" charset="-122"/>
            <a:cs typeface="Times New Roman" panose="02020603050405020304" pitchFamily="18" charset="0"/>
          </a:endParaRPr>
        </a:p>
      </dgm:t>
    </dgm:pt>
    <dgm:pt modelId="{78D2D790-86DD-41C2-9420-57A9D363895F}" type="parTrans" cxnId="{679B2F43-77F1-424B-8FE6-C63A2FB33C2F}">
      <dgm:prSet/>
      <dgm:spPr/>
      <dgm:t>
        <a:bodyPr/>
        <a:lstStyle/>
        <a:p>
          <a:endParaRPr lang="en-AU"/>
        </a:p>
      </dgm:t>
    </dgm:pt>
    <dgm:pt modelId="{67F229E4-9435-449B-A305-721D5C0B30DD}" type="sibTrans" cxnId="{679B2F43-77F1-424B-8FE6-C63A2FB33C2F}">
      <dgm:prSet/>
      <dgm:spPr/>
      <dgm:t>
        <a:bodyPr/>
        <a:lstStyle/>
        <a:p>
          <a:endParaRPr lang="en-AU"/>
        </a:p>
      </dgm:t>
    </dgm:pt>
    <dgm:pt modelId="{B85CBBD2-CD0C-4790-B4C7-511D8FF5CB02}">
      <dgm:prSet phldrT="[文本]" custT="1"/>
      <dgm:spPr>
        <a:ln>
          <a:solidFill>
            <a:srgbClr val="008080"/>
          </a:solidFill>
        </a:ln>
      </dgm:spPr>
      <dgm:t>
        <a:bodyPr/>
        <a:lstStyle/>
        <a:p>
          <a:pPr algn="l">
            <a:lnSpc>
              <a:spcPts val="5000"/>
            </a:lnSpc>
            <a:spcAft>
              <a:spcPts val="0"/>
            </a:spcAft>
          </a:pPr>
          <a:r>
            <a:rPr lang="zh-CN" altLang="en-US" sz="4400" b="1" kern="1200" dirty="0">
              <a:solidFill>
                <a:srgbClr val="006666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不许</a:t>
          </a:r>
          <a:r>
            <a:rPr lang="zh-CN" altLang="en-US" sz="4400" b="1" kern="1200" dirty="0">
              <a:solidFill>
                <a:srgbClr val="006666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人敬拜偶像，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上帝赐万物做人仆役</a:t>
          </a:r>
          <a:endParaRPr lang="en-AU" sz="4400" b="1" kern="1200" dirty="0">
            <a:solidFill>
              <a:srgbClr val="FF0000"/>
            </a:solidFill>
            <a:effectLst>
              <a:glow rad="63500">
                <a:srgbClr val="FFFBAF">
                  <a:alpha val="40000"/>
                </a:srgbClr>
              </a:glow>
            </a:effectLst>
            <a:latin typeface="Times New Roman" panose="02020603050405020304" pitchFamily="18" charset="0"/>
            <a:ea typeface="华文楷体" panose="02010600040101010101" pitchFamily="2" charset="-122"/>
            <a:cs typeface="Times New Roman" panose="02020603050405020304" pitchFamily="18" charset="0"/>
          </a:endParaRPr>
        </a:p>
      </dgm:t>
    </dgm:pt>
    <dgm:pt modelId="{09239B4D-67ED-4315-8057-FD9E6D3DC7F5}" type="parTrans" cxnId="{2226B5CC-9966-4E7D-874C-29196B9C4373}">
      <dgm:prSet/>
      <dgm:spPr/>
      <dgm:t>
        <a:bodyPr/>
        <a:lstStyle/>
        <a:p>
          <a:endParaRPr lang="en-AU"/>
        </a:p>
      </dgm:t>
    </dgm:pt>
    <dgm:pt modelId="{C28AB971-377A-474D-B379-84B4F6358C23}" type="sibTrans" cxnId="{2226B5CC-9966-4E7D-874C-29196B9C4373}">
      <dgm:prSet/>
      <dgm:spPr/>
      <dgm:t>
        <a:bodyPr/>
        <a:lstStyle/>
        <a:p>
          <a:endParaRPr lang="en-AU"/>
        </a:p>
      </dgm:t>
    </dgm:pt>
    <dgm:pt modelId="{1DB0ED77-DB4B-414A-8073-6C258A138DF0}">
      <dgm:prSet phldrT="[文本]" custT="1"/>
      <dgm:spPr>
        <a:ln>
          <a:solidFill>
            <a:srgbClr val="008080"/>
          </a:solidFill>
        </a:ln>
      </dgm:spPr>
      <dgm:t>
        <a:bodyPr/>
        <a:lstStyle/>
        <a:p>
          <a:pPr algn="l">
            <a:lnSpc>
              <a:spcPts val="5500"/>
            </a:lnSpc>
            <a:spcAft>
              <a:spcPts val="0"/>
            </a:spcAft>
          </a:pPr>
          <a:r>
            <a:rPr lang="zh-CN" altLang="en-US" sz="4400" b="1" u="none" kern="1200" dirty="0">
              <a:solidFill>
                <a:srgbClr val="0000A4"/>
              </a:solidFill>
              <a:uFillTx/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要求</a:t>
          </a:r>
          <a:r>
            <a:rPr lang="zh-CN" altLang="en-US" sz="4400" b="1" u="none" kern="1200" dirty="0">
              <a:solidFill>
                <a:srgbClr val="0000A4"/>
              </a:solidFill>
              <a:uFillTx/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人格外谨慎，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不跟风祭偶吃祭偶食</a:t>
          </a:r>
          <a:endParaRPr lang="en-AU" altLang="zh-CN" sz="4400" b="1" u="none" kern="1200" dirty="0">
            <a:solidFill>
              <a:srgbClr val="0000A4"/>
            </a:solidFill>
            <a:uFillTx/>
            <a:latin typeface="Times New Roman" panose="02020603050405020304" pitchFamily="18" charset="0"/>
            <a:ea typeface="华文楷体" panose="02010600040101010101" pitchFamily="2" charset="-122"/>
            <a:cs typeface="Times New Roman" panose="02020603050405020304" pitchFamily="18" charset="0"/>
          </a:endParaRPr>
        </a:p>
      </dgm:t>
    </dgm:pt>
    <dgm:pt modelId="{D6F439C3-726A-440E-BB70-A80DAE84B3C6}" type="parTrans" cxnId="{330F0AA7-FCD9-45DD-BAD0-05AD441D12B4}">
      <dgm:prSet/>
      <dgm:spPr/>
      <dgm:t>
        <a:bodyPr/>
        <a:lstStyle/>
        <a:p>
          <a:endParaRPr lang="en-AU"/>
        </a:p>
      </dgm:t>
    </dgm:pt>
    <dgm:pt modelId="{D680FE4F-CA33-4D2C-AF18-B2123DF05A3F}" type="sibTrans" cxnId="{330F0AA7-FCD9-45DD-BAD0-05AD441D12B4}">
      <dgm:prSet/>
      <dgm:spPr/>
      <dgm:t>
        <a:bodyPr/>
        <a:lstStyle/>
        <a:p>
          <a:endParaRPr lang="en-AU"/>
        </a:p>
      </dgm:t>
    </dgm:pt>
    <dgm:pt modelId="{6C1ABA70-1E53-414B-83B4-C6C547DA09D5}" type="pres">
      <dgm:prSet presAssocID="{8CA914FA-D248-4347-8215-B548D17E7C4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0D23E8D-01DE-424A-9702-E3F770DE564A}" type="pres">
      <dgm:prSet presAssocID="{64185B01-5C0B-4B57-B44B-B00D1FF7D8B6}" presName="root" presStyleCnt="0"/>
      <dgm:spPr/>
    </dgm:pt>
    <dgm:pt modelId="{C1CCB83A-76A5-4A46-A765-8E7B3C66ED4F}" type="pres">
      <dgm:prSet presAssocID="{64185B01-5C0B-4B57-B44B-B00D1FF7D8B6}" presName="rootComposite" presStyleCnt="0"/>
      <dgm:spPr/>
    </dgm:pt>
    <dgm:pt modelId="{E4591CD1-C25D-4151-80D0-E8DB32A064EA}" type="pres">
      <dgm:prSet presAssocID="{64185B01-5C0B-4B57-B44B-B00D1FF7D8B6}" presName="rootText" presStyleLbl="node1" presStyleIdx="0" presStyleCnt="1" custScaleX="650624" custScaleY="279863" custLinFactY="-93569" custLinFactNeighborX="-398" custLinFactNeighborY="-100000"/>
      <dgm:spPr/>
    </dgm:pt>
    <dgm:pt modelId="{44A9BD51-4061-4F5E-AF52-50DF1279D9D7}" type="pres">
      <dgm:prSet presAssocID="{64185B01-5C0B-4B57-B44B-B00D1FF7D8B6}" presName="rootConnector" presStyleLbl="node1" presStyleIdx="0" presStyleCnt="1"/>
      <dgm:spPr/>
    </dgm:pt>
    <dgm:pt modelId="{EE3AF99A-2F5C-4EC6-BB11-44822951C06C}" type="pres">
      <dgm:prSet presAssocID="{64185B01-5C0B-4B57-B44B-B00D1FF7D8B6}" presName="childShape" presStyleCnt="0"/>
      <dgm:spPr/>
    </dgm:pt>
    <dgm:pt modelId="{9579017C-E530-4123-9AA2-418ADAF5005A}" type="pres">
      <dgm:prSet presAssocID="{959602C8-88C5-4A2F-893D-EFDACFED29DC}" presName="Name13" presStyleLbl="parChTrans1D2" presStyleIdx="0" presStyleCnt="4"/>
      <dgm:spPr/>
    </dgm:pt>
    <dgm:pt modelId="{75758BC8-B40B-4DBE-940C-3B79D9959A57}" type="pres">
      <dgm:prSet presAssocID="{16F050D7-0E71-430B-A858-E38CE34EC33D}" presName="childText" presStyleLbl="bgAcc1" presStyleIdx="0" presStyleCnt="4" custScaleX="2000000" custScaleY="236106" custLinFactNeighborX="-5887" custLinFactNeighborY="-58104">
        <dgm:presLayoutVars>
          <dgm:bulletEnabled val="1"/>
        </dgm:presLayoutVars>
      </dgm:prSet>
      <dgm:spPr/>
    </dgm:pt>
    <dgm:pt modelId="{DAD9976A-73FA-4B0B-84B9-C09776893165}" type="pres">
      <dgm:prSet presAssocID="{78D2D790-86DD-41C2-9420-57A9D363895F}" presName="Name13" presStyleLbl="parChTrans1D2" presStyleIdx="1" presStyleCnt="4"/>
      <dgm:spPr/>
    </dgm:pt>
    <dgm:pt modelId="{D59DCE7E-29CD-45FA-85E6-28BF158E237B}" type="pres">
      <dgm:prSet presAssocID="{A339651B-DEDF-4000-9A8C-254122F472A7}" presName="childText" presStyleLbl="bgAcc1" presStyleIdx="1" presStyleCnt="4" custScaleX="1992333" custScaleY="229118" custLinFactNeighborX="-2207" custLinFactNeighborY="-55410">
        <dgm:presLayoutVars>
          <dgm:bulletEnabled val="1"/>
        </dgm:presLayoutVars>
      </dgm:prSet>
      <dgm:spPr/>
    </dgm:pt>
    <dgm:pt modelId="{0FDDE31A-8CC1-46F7-824E-232E8DBA3832}" type="pres">
      <dgm:prSet presAssocID="{09239B4D-67ED-4315-8057-FD9E6D3DC7F5}" presName="Name13" presStyleLbl="parChTrans1D2" presStyleIdx="2" presStyleCnt="4"/>
      <dgm:spPr/>
    </dgm:pt>
    <dgm:pt modelId="{7B0CDBE6-3413-4DAB-BE5D-A30B609D4CDB}" type="pres">
      <dgm:prSet presAssocID="{B85CBBD2-CD0C-4790-B4C7-511D8FF5CB02}" presName="childText" presStyleLbl="bgAcc1" presStyleIdx="2" presStyleCnt="4" custScaleX="2000000" custScaleY="261430" custLinFactNeighborX="-53" custLinFactNeighborY="-48754">
        <dgm:presLayoutVars>
          <dgm:bulletEnabled val="1"/>
        </dgm:presLayoutVars>
      </dgm:prSet>
      <dgm:spPr/>
    </dgm:pt>
    <dgm:pt modelId="{55EDC1B6-ED38-43C1-8DFD-B16BEBC6350A}" type="pres">
      <dgm:prSet presAssocID="{D6F439C3-726A-440E-BB70-A80DAE84B3C6}" presName="Name13" presStyleLbl="parChTrans1D2" presStyleIdx="3" presStyleCnt="4"/>
      <dgm:spPr/>
    </dgm:pt>
    <dgm:pt modelId="{665D1EC4-71E7-46E4-A0C7-F394A10BB041}" type="pres">
      <dgm:prSet presAssocID="{1DB0ED77-DB4B-414A-8073-6C258A138DF0}" presName="childText" presStyleLbl="bgAcc1" presStyleIdx="3" presStyleCnt="4" custScaleX="2000000" custScaleY="259239" custLinFactNeighborX="-6702" custLinFactNeighborY="-47878">
        <dgm:presLayoutVars>
          <dgm:bulletEnabled val="1"/>
        </dgm:presLayoutVars>
      </dgm:prSet>
      <dgm:spPr/>
    </dgm:pt>
  </dgm:ptLst>
  <dgm:cxnLst>
    <dgm:cxn modelId="{E9505033-3C40-428B-A9ED-44426BBB7AC7}" type="presOf" srcId="{959602C8-88C5-4A2F-893D-EFDACFED29DC}" destId="{9579017C-E530-4123-9AA2-418ADAF5005A}" srcOrd="0" destOrd="0" presId="urn:microsoft.com/office/officeart/2005/8/layout/hierarchy3"/>
    <dgm:cxn modelId="{867B5833-DEB5-4F7F-8197-24A662ABE8B1}" type="presOf" srcId="{64185B01-5C0B-4B57-B44B-B00D1FF7D8B6}" destId="{E4591CD1-C25D-4151-80D0-E8DB32A064EA}" srcOrd="0" destOrd="0" presId="urn:microsoft.com/office/officeart/2005/8/layout/hierarchy3"/>
    <dgm:cxn modelId="{D4AA1D3D-3901-4A1B-9C0B-26960AEF3A9D}" type="presOf" srcId="{64185B01-5C0B-4B57-B44B-B00D1FF7D8B6}" destId="{44A9BD51-4061-4F5E-AF52-50DF1279D9D7}" srcOrd="1" destOrd="0" presId="urn:microsoft.com/office/officeart/2005/8/layout/hierarchy3"/>
    <dgm:cxn modelId="{679B2F43-77F1-424B-8FE6-C63A2FB33C2F}" srcId="{64185B01-5C0B-4B57-B44B-B00D1FF7D8B6}" destId="{A339651B-DEDF-4000-9A8C-254122F472A7}" srcOrd="1" destOrd="0" parTransId="{78D2D790-86DD-41C2-9420-57A9D363895F}" sibTransId="{67F229E4-9435-449B-A305-721D5C0B30DD}"/>
    <dgm:cxn modelId="{5EF5944B-86FF-416D-B7BA-89B4C87974F0}" type="presOf" srcId="{8CA914FA-D248-4347-8215-B548D17E7C4D}" destId="{6C1ABA70-1E53-414B-83B4-C6C547DA09D5}" srcOrd="0" destOrd="0" presId="urn:microsoft.com/office/officeart/2005/8/layout/hierarchy3"/>
    <dgm:cxn modelId="{11B64F4C-B9A0-4958-A419-D23262057F2C}" type="presOf" srcId="{78D2D790-86DD-41C2-9420-57A9D363895F}" destId="{DAD9976A-73FA-4B0B-84B9-C09776893165}" srcOrd="0" destOrd="0" presId="urn:microsoft.com/office/officeart/2005/8/layout/hierarchy3"/>
    <dgm:cxn modelId="{C35EFD70-1870-4583-BD85-DE2B311C39FF}" type="presOf" srcId="{1DB0ED77-DB4B-414A-8073-6C258A138DF0}" destId="{665D1EC4-71E7-46E4-A0C7-F394A10BB041}" srcOrd="0" destOrd="0" presId="urn:microsoft.com/office/officeart/2005/8/layout/hierarchy3"/>
    <dgm:cxn modelId="{C4C27271-FE14-4755-83E0-589EC84D3D74}" type="presOf" srcId="{A339651B-DEDF-4000-9A8C-254122F472A7}" destId="{D59DCE7E-29CD-45FA-85E6-28BF158E237B}" srcOrd="0" destOrd="0" presId="urn:microsoft.com/office/officeart/2005/8/layout/hierarchy3"/>
    <dgm:cxn modelId="{A1E93390-1515-4573-AAA0-954ADE2F99E9}" type="presOf" srcId="{16F050D7-0E71-430B-A858-E38CE34EC33D}" destId="{75758BC8-B40B-4DBE-940C-3B79D9959A57}" srcOrd="0" destOrd="0" presId="urn:microsoft.com/office/officeart/2005/8/layout/hierarchy3"/>
    <dgm:cxn modelId="{330F0AA7-FCD9-45DD-BAD0-05AD441D12B4}" srcId="{64185B01-5C0B-4B57-B44B-B00D1FF7D8B6}" destId="{1DB0ED77-DB4B-414A-8073-6C258A138DF0}" srcOrd="3" destOrd="0" parTransId="{D6F439C3-726A-440E-BB70-A80DAE84B3C6}" sibTransId="{D680FE4F-CA33-4D2C-AF18-B2123DF05A3F}"/>
    <dgm:cxn modelId="{832F88B3-B340-4A83-903A-ADFE326D17E5}" type="presOf" srcId="{D6F439C3-726A-440E-BB70-A80DAE84B3C6}" destId="{55EDC1B6-ED38-43C1-8DFD-B16BEBC6350A}" srcOrd="0" destOrd="0" presId="urn:microsoft.com/office/officeart/2005/8/layout/hierarchy3"/>
    <dgm:cxn modelId="{026D9EBA-9139-4AE7-BE53-7C0C0A181138}" type="presOf" srcId="{09239B4D-67ED-4315-8057-FD9E6D3DC7F5}" destId="{0FDDE31A-8CC1-46F7-824E-232E8DBA3832}" srcOrd="0" destOrd="0" presId="urn:microsoft.com/office/officeart/2005/8/layout/hierarchy3"/>
    <dgm:cxn modelId="{9D8F13CA-C89E-4139-B869-7FC7C184F793}" srcId="{64185B01-5C0B-4B57-B44B-B00D1FF7D8B6}" destId="{16F050D7-0E71-430B-A858-E38CE34EC33D}" srcOrd="0" destOrd="0" parTransId="{959602C8-88C5-4A2F-893D-EFDACFED29DC}" sibTransId="{B6D111A0-6B98-4A2C-8144-DADEF6061A13}"/>
    <dgm:cxn modelId="{2226B5CC-9966-4E7D-874C-29196B9C4373}" srcId="{64185B01-5C0B-4B57-B44B-B00D1FF7D8B6}" destId="{B85CBBD2-CD0C-4790-B4C7-511D8FF5CB02}" srcOrd="2" destOrd="0" parTransId="{09239B4D-67ED-4315-8057-FD9E6D3DC7F5}" sibTransId="{C28AB971-377A-474D-B379-84B4F6358C23}"/>
    <dgm:cxn modelId="{D8AD85DD-0704-4319-A7D6-2334F4147995}" srcId="{8CA914FA-D248-4347-8215-B548D17E7C4D}" destId="{64185B01-5C0B-4B57-B44B-B00D1FF7D8B6}" srcOrd="0" destOrd="0" parTransId="{70A56B3F-E7F4-4C5A-A8ED-1BFBEC211C74}" sibTransId="{86FE7F84-41F3-4762-B531-B8287463C8FD}"/>
    <dgm:cxn modelId="{90926AE8-16A8-4CB9-AF26-811201D3B6B0}" type="presOf" srcId="{B85CBBD2-CD0C-4790-B4C7-511D8FF5CB02}" destId="{7B0CDBE6-3413-4DAB-BE5D-A30B609D4CDB}" srcOrd="0" destOrd="0" presId="urn:microsoft.com/office/officeart/2005/8/layout/hierarchy3"/>
    <dgm:cxn modelId="{29F98CB0-A477-4AB1-A8BB-D32823E4BE55}" type="presParOf" srcId="{6C1ABA70-1E53-414B-83B4-C6C547DA09D5}" destId="{F0D23E8D-01DE-424A-9702-E3F770DE564A}" srcOrd="0" destOrd="0" presId="urn:microsoft.com/office/officeart/2005/8/layout/hierarchy3"/>
    <dgm:cxn modelId="{32F166FB-35F2-4968-8EFB-8DB3315AF8B3}" type="presParOf" srcId="{F0D23E8D-01DE-424A-9702-E3F770DE564A}" destId="{C1CCB83A-76A5-4A46-A765-8E7B3C66ED4F}" srcOrd="0" destOrd="0" presId="urn:microsoft.com/office/officeart/2005/8/layout/hierarchy3"/>
    <dgm:cxn modelId="{36CCE67D-592D-441E-A1C1-24CCFE715A06}" type="presParOf" srcId="{C1CCB83A-76A5-4A46-A765-8E7B3C66ED4F}" destId="{E4591CD1-C25D-4151-80D0-E8DB32A064EA}" srcOrd="0" destOrd="0" presId="urn:microsoft.com/office/officeart/2005/8/layout/hierarchy3"/>
    <dgm:cxn modelId="{9D145271-F17C-4D10-BFE0-9A08029134AF}" type="presParOf" srcId="{C1CCB83A-76A5-4A46-A765-8E7B3C66ED4F}" destId="{44A9BD51-4061-4F5E-AF52-50DF1279D9D7}" srcOrd="1" destOrd="0" presId="urn:microsoft.com/office/officeart/2005/8/layout/hierarchy3"/>
    <dgm:cxn modelId="{07DC9A91-70D0-4C69-A325-04441E2D7F86}" type="presParOf" srcId="{F0D23E8D-01DE-424A-9702-E3F770DE564A}" destId="{EE3AF99A-2F5C-4EC6-BB11-44822951C06C}" srcOrd="1" destOrd="0" presId="urn:microsoft.com/office/officeart/2005/8/layout/hierarchy3"/>
    <dgm:cxn modelId="{23919797-B91C-4DB7-8184-B0B3C8DDE68F}" type="presParOf" srcId="{EE3AF99A-2F5C-4EC6-BB11-44822951C06C}" destId="{9579017C-E530-4123-9AA2-418ADAF5005A}" srcOrd="0" destOrd="0" presId="urn:microsoft.com/office/officeart/2005/8/layout/hierarchy3"/>
    <dgm:cxn modelId="{1CE815E7-8712-4926-A72C-907B060939F9}" type="presParOf" srcId="{EE3AF99A-2F5C-4EC6-BB11-44822951C06C}" destId="{75758BC8-B40B-4DBE-940C-3B79D9959A57}" srcOrd="1" destOrd="0" presId="urn:microsoft.com/office/officeart/2005/8/layout/hierarchy3"/>
    <dgm:cxn modelId="{E111D7DC-81C0-4D20-8237-6F3EE0892286}" type="presParOf" srcId="{EE3AF99A-2F5C-4EC6-BB11-44822951C06C}" destId="{DAD9976A-73FA-4B0B-84B9-C09776893165}" srcOrd="2" destOrd="0" presId="urn:microsoft.com/office/officeart/2005/8/layout/hierarchy3"/>
    <dgm:cxn modelId="{B272F31B-9866-42A5-86EC-1EF97435ED32}" type="presParOf" srcId="{EE3AF99A-2F5C-4EC6-BB11-44822951C06C}" destId="{D59DCE7E-29CD-45FA-85E6-28BF158E237B}" srcOrd="3" destOrd="0" presId="urn:microsoft.com/office/officeart/2005/8/layout/hierarchy3"/>
    <dgm:cxn modelId="{454A4A08-349D-47D3-BD95-D778BAA2192C}" type="presParOf" srcId="{EE3AF99A-2F5C-4EC6-BB11-44822951C06C}" destId="{0FDDE31A-8CC1-46F7-824E-232E8DBA3832}" srcOrd="4" destOrd="0" presId="urn:microsoft.com/office/officeart/2005/8/layout/hierarchy3"/>
    <dgm:cxn modelId="{CD7274C6-AC6B-49F4-9169-FCD13222B4C1}" type="presParOf" srcId="{EE3AF99A-2F5C-4EC6-BB11-44822951C06C}" destId="{7B0CDBE6-3413-4DAB-BE5D-A30B609D4CDB}" srcOrd="5" destOrd="0" presId="urn:microsoft.com/office/officeart/2005/8/layout/hierarchy3"/>
    <dgm:cxn modelId="{BF8E2C2C-936C-42BB-9F9F-AE3B3271BBC8}" type="presParOf" srcId="{EE3AF99A-2F5C-4EC6-BB11-44822951C06C}" destId="{55EDC1B6-ED38-43C1-8DFD-B16BEBC6350A}" srcOrd="6" destOrd="0" presId="urn:microsoft.com/office/officeart/2005/8/layout/hierarchy3"/>
    <dgm:cxn modelId="{455FE218-4853-4753-B5FA-5BC5CFB462C5}" type="presParOf" srcId="{EE3AF99A-2F5C-4EC6-BB11-44822951C06C}" destId="{665D1EC4-71E7-46E4-A0C7-F394A10BB041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591CD1-C25D-4151-80D0-E8DB32A064EA}">
      <dsp:nvSpPr>
        <dsp:cNvPr id="0" name=""/>
        <dsp:cNvSpPr/>
      </dsp:nvSpPr>
      <dsp:spPr>
        <a:xfrm>
          <a:off x="3428" y="0"/>
          <a:ext cx="4447693" cy="956577"/>
        </a:xfrm>
        <a:prstGeom prst="roundRect">
          <a:avLst>
            <a:gd name="adj" fmla="val 10000"/>
          </a:avLst>
        </a:prstGeom>
        <a:solidFill>
          <a:srgbClr val="E6D9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ctr" defTabSz="1955800">
            <a:lnSpc>
              <a:spcPts val="5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4400" b="1" kern="1200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rPr>
            <a:t>上帝是个灵</a:t>
          </a:r>
          <a:endParaRPr lang="en-AU" altLang="zh-CN" sz="4400" b="1" kern="1200" dirty="0">
            <a:solidFill>
              <a:srgbClr val="C00000"/>
            </a:solidFill>
            <a:latin typeface="Times New Roman" panose="02020603050405020304" pitchFamily="18" charset="0"/>
            <a:ea typeface="楷体" panose="02010609060101010101" pitchFamily="49" charset="-122"/>
            <a:cs typeface="Times New Roman" panose="02020603050405020304" pitchFamily="18" charset="0"/>
          </a:endParaRPr>
        </a:p>
      </dsp:txBody>
      <dsp:txXfrm>
        <a:off x="31445" y="28017"/>
        <a:ext cx="4391659" cy="900543"/>
      </dsp:txXfrm>
    </dsp:sp>
    <dsp:sp modelId="{9579017C-E530-4123-9AA2-418ADAF5005A}">
      <dsp:nvSpPr>
        <dsp:cNvPr id="0" name=""/>
        <dsp:cNvSpPr/>
      </dsp:nvSpPr>
      <dsp:spPr>
        <a:xfrm>
          <a:off x="448197" y="956577"/>
          <a:ext cx="415295" cy="786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6086"/>
              </a:lnTo>
              <a:lnTo>
                <a:pt x="415295" y="78608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58BC8-B40B-4DBE-940C-3B79D9959A57}">
      <dsp:nvSpPr>
        <dsp:cNvPr id="0" name=""/>
        <dsp:cNvSpPr/>
      </dsp:nvSpPr>
      <dsp:spPr>
        <a:xfrm>
          <a:off x="863493" y="1339156"/>
          <a:ext cx="10937669" cy="80701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l" defTabSz="1955800">
            <a:lnSpc>
              <a:spcPts val="5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上帝没有物质形象，</a:t>
          </a:r>
          <a:r>
            <a:rPr lang="zh-CN" altLang="en-US" sz="4400" b="1" kern="1200" dirty="0">
              <a:solidFill>
                <a:srgbClr val="C864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人的肉眼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不能看见上帝</a:t>
          </a:r>
          <a:endParaRPr lang="en-AU" sz="4400" b="1" kern="1200" dirty="0">
            <a:solidFill>
              <a:srgbClr val="C86400"/>
            </a:solidFill>
            <a:effectLst>
              <a:glow rad="63500">
                <a:srgbClr val="FFFBAF">
                  <a:alpha val="40000"/>
                </a:srgbClr>
              </a:glow>
            </a:effectLst>
            <a:latin typeface="Times New Roman" panose="02020603050405020304" pitchFamily="18" charset="0"/>
            <a:ea typeface="华文楷体" panose="02010600040101010101" pitchFamily="2" charset="-122"/>
            <a:cs typeface="Times New Roman" panose="02020603050405020304" pitchFamily="18" charset="0"/>
          </a:endParaRPr>
        </a:p>
      </dsp:txBody>
      <dsp:txXfrm>
        <a:off x="887130" y="1362793"/>
        <a:ext cx="10890395" cy="759741"/>
      </dsp:txXfrm>
    </dsp:sp>
    <dsp:sp modelId="{DAD9976A-73FA-4B0B-84B9-C09776893165}">
      <dsp:nvSpPr>
        <dsp:cNvPr id="0" name=""/>
        <dsp:cNvSpPr/>
      </dsp:nvSpPr>
      <dsp:spPr>
        <a:xfrm>
          <a:off x="448197" y="956577"/>
          <a:ext cx="435420" cy="1675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5818"/>
              </a:lnTo>
              <a:lnTo>
                <a:pt x="435420" y="167581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DCE7E-29CD-45FA-85E6-28BF158E237B}">
      <dsp:nvSpPr>
        <dsp:cNvPr id="0" name=""/>
        <dsp:cNvSpPr/>
      </dsp:nvSpPr>
      <dsp:spPr>
        <a:xfrm>
          <a:off x="883618" y="2240830"/>
          <a:ext cx="10895739" cy="78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66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l" defTabSz="1955800">
            <a:lnSpc>
              <a:spcPts val="5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4400" b="1" kern="1200" dirty="0">
              <a:solidFill>
                <a:srgbClr val="0086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不许</a:t>
          </a:r>
          <a:r>
            <a:rPr lang="zh-CN" altLang="en-US" sz="4400" b="1" kern="1200" dirty="0">
              <a:solidFill>
                <a:srgbClr val="0086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人为他造像，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没有物质能代表上帝</a:t>
          </a:r>
          <a:endParaRPr lang="en-AU" sz="4400" b="1" kern="1200" dirty="0">
            <a:solidFill>
              <a:srgbClr val="008600"/>
            </a:solidFill>
            <a:latin typeface="Times New Roman" panose="02020603050405020304" pitchFamily="18" charset="0"/>
            <a:ea typeface="华文楷体" panose="02010600040101010101" pitchFamily="2" charset="-122"/>
            <a:cs typeface="Times New Roman" panose="02020603050405020304" pitchFamily="18" charset="0"/>
          </a:endParaRPr>
        </a:p>
      </dsp:txBody>
      <dsp:txXfrm>
        <a:off x="906555" y="2263767"/>
        <a:ext cx="10849865" cy="737256"/>
      </dsp:txXfrm>
    </dsp:sp>
    <dsp:sp modelId="{0FDDE31A-8CC1-46F7-824E-232E8DBA3832}">
      <dsp:nvSpPr>
        <dsp:cNvPr id="0" name=""/>
        <dsp:cNvSpPr/>
      </dsp:nvSpPr>
      <dsp:spPr>
        <a:xfrm>
          <a:off x="448197" y="956577"/>
          <a:ext cx="447200" cy="26223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2371"/>
              </a:lnTo>
              <a:lnTo>
                <a:pt x="447200" y="262237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0CDBE6-3413-4DAB-BE5D-A30B609D4CDB}">
      <dsp:nvSpPr>
        <dsp:cNvPr id="0" name=""/>
        <dsp:cNvSpPr/>
      </dsp:nvSpPr>
      <dsp:spPr>
        <a:xfrm>
          <a:off x="895398" y="3132162"/>
          <a:ext cx="10937669" cy="8935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808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l" defTabSz="1955800">
            <a:lnSpc>
              <a:spcPts val="50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4400" b="1" kern="1200" dirty="0">
              <a:solidFill>
                <a:srgbClr val="006666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不许</a:t>
          </a:r>
          <a:r>
            <a:rPr lang="zh-CN" altLang="en-US" sz="4400" b="1" kern="1200" dirty="0">
              <a:solidFill>
                <a:srgbClr val="006666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人敬拜偶像，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上帝赐万物做人仆役</a:t>
          </a:r>
          <a:endParaRPr lang="en-AU" sz="4400" b="1" kern="1200" dirty="0">
            <a:solidFill>
              <a:srgbClr val="FF0000"/>
            </a:solidFill>
            <a:effectLst>
              <a:glow rad="63500">
                <a:srgbClr val="FFFBAF">
                  <a:alpha val="40000"/>
                </a:srgbClr>
              </a:glow>
            </a:effectLst>
            <a:latin typeface="Times New Roman" panose="02020603050405020304" pitchFamily="18" charset="0"/>
            <a:ea typeface="华文楷体" panose="02010600040101010101" pitchFamily="2" charset="-122"/>
            <a:cs typeface="Times New Roman" panose="02020603050405020304" pitchFamily="18" charset="0"/>
          </a:endParaRPr>
        </a:p>
      </dsp:txBody>
      <dsp:txXfrm>
        <a:off x="921570" y="3158334"/>
        <a:ext cx="10885325" cy="841229"/>
      </dsp:txXfrm>
    </dsp:sp>
    <dsp:sp modelId="{55EDC1B6-ED38-43C1-8DFD-B16BEBC6350A}">
      <dsp:nvSpPr>
        <dsp:cNvPr id="0" name=""/>
        <dsp:cNvSpPr/>
      </dsp:nvSpPr>
      <dsp:spPr>
        <a:xfrm>
          <a:off x="448197" y="956577"/>
          <a:ext cx="410838" cy="3600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0644"/>
              </a:lnTo>
              <a:lnTo>
                <a:pt x="410838" y="360064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5D1EC4-71E7-46E4-A0C7-F394A10BB041}">
      <dsp:nvSpPr>
        <dsp:cNvPr id="0" name=""/>
        <dsp:cNvSpPr/>
      </dsp:nvSpPr>
      <dsp:spPr>
        <a:xfrm>
          <a:off x="859035" y="4114180"/>
          <a:ext cx="10937669" cy="8860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808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l" defTabSz="1955800">
            <a:lnSpc>
              <a:spcPts val="5500"/>
            </a:lnSpc>
            <a:spcBef>
              <a:spcPct val="0"/>
            </a:spcBef>
            <a:spcAft>
              <a:spcPts val="0"/>
            </a:spcAft>
            <a:buNone/>
          </a:pPr>
          <a:r>
            <a:rPr lang="zh-CN" altLang="en-US" sz="4400" b="1" u="none" kern="1200" dirty="0">
              <a:solidFill>
                <a:srgbClr val="0000A4"/>
              </a:solidFill>
              <a:uFillTx/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上帝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要求</a:t>
          </a:r>
          <a:r>
            <a:rPr lang="zh-CN" altLang="en-US" sz="4400" b="1" u="none" kern="1200" dirty="0">
              <a:solidFill>
                <a:srgbClr val="0000A4"/>
              </a:solidFill>
              <a:uFillTx/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人格外谨慎，</a:t>
          </a:r>
          <a:r>
            <a:rPr lang="zh-CN" altLang="en-US" sz="4400" b="1" kern="1200" dirty="0">
              <a:solidFill>
                <a:srgbClr val="FF0000"/>
              </a:solidFill>
              <a:effectLst>
                <a:glow rad="63500">
                  <a:srgbClr val="FFFBAF">
                    <a:alpha val="40000"/>
                  </a:srgbClr>
                </a:glo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rPr>
            <a:t>不跟风祭偶吃祭偶食</a:t>
          </a:r>
          <a:endParaRPr lang="en-AU" altLang="zh-CN" sz="4400" b="1" u="none" kern="1200" dirty="0">
            <a:solidFill>
              <a:srgbClr val="0000A4"/>
            </a:solidFill>
            <a:uFillTx/>
            <a:latin typeface="Times New Roman" panose="02020603050405020304" pitchFamily="18" charset="0"/>
            <a:ea typeface="华文楷体" panose="02010600040101010101" pitchFamily="2" charset="-122"/>
            <a:cs typeface="Times New Roman" panose="02020603050405020304" pitchFamily="18" charset="0"/>
          </a:endParaRPr>
        </a:p>
      </dsp:txBody>
      <dsp:txXfrm>
        <a:off x="884988" y="4140133"/>
        <a:ext cx="10885763" cy="8341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C7EFF-B6B4-4AB8-B0F6-C9F8B4346735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30CA8-C0F1-4213-9689-DBA2217AB10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11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9A0091-6F6F-4FC7-8AD8-D5374ADB6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57A485C-8D85-4B4D-92D9-ABBEAEFBA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6791148-9EF6-46B8-B9D0-6968EE401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ACA3259-4E33-470A-9F50-DC2AD332E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5DC6425-EA45-42F0-AB07-1DCD61C79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798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4F4C38-4014-44D2-9D00-5A7D3FFA0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8924D27-B9ED-46B8-88F9-E266E0EC9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44F4AD-41F2-4470-9793-1FDCDEBD4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74072DA-F210-4676-AA54-7CBC987DB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DDEA14-FF9C-4ECB-A9BB-0BDBD45B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46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BA62699-E239-4303-A29B-CEA8CB626B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0C98522-FC36-45DD-BF6E-C21636484F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E8E9A24-F005-419F-8EE4-99EB44FFC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93CC5E-D83D-4DDF-A569-5BF13EDB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65E9DB-128B-412E-A9DE-F1CAC000A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240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AB5BA1-5FF8-43F4-80A1-8F060012B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EB07F7-AA90-4199-8FA0-446F48F8A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AB149E-455A-4B59-860B-EA922036C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883C47-5A49-4849-A58A-12B5B90AE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39B0C8-337E-44AA-A0A7-11C781AC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734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342E83-2FBD-42E4-9FC9-8F00E76F7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A1F1DCE-BCFA-41E5-8BC2-411D52975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B96E5B-10D9-47BB-8832-599B6557F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B2143F-00E1-4509-B75F-4C51A4FF9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353389-191A-4810-8CBE-ED7C6E42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37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A01FB4-B839-47C1-ACF8-93E4D4A8B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D509A6-133D-4A80-BAB4-F6356888F8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1977F1A-E743-412B-8374-E413DD948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B87E298-23F0-4776-8B9A-3B6A81C1B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2A58D87-CA24-4F1C-919E-E2546C6A6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71D95FD-4665-4C7E-85F0-70CE3C4F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668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7B2A92-E641-4CD8-801A-E80832D17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0215F34-1E06-44D7-8987-82F95014B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B3D80DB-1711-4C93-8805-F613AB5188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732D456-19CB-4B25-A7C7-B54E9CEA81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73F4201-7279-4874-A7BD-4391AD5116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0978CAF-65CF-425F-B774-95224C850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54636F1-74B9-4C4A-8BCA-5AF2BF411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9F579BF-A049-4084-BF2C-90219A20D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542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F7FF43-392F-47B0-857B-ACEF611D4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F0CF4F0-A21B-46E8-AD6C-FCE7E7453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80DD1D6-4E1F-457B-898F-C23675C4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29D0EF9-990A-4FBC-BF74-1C369A94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931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B9F1D36-5761-4E34-9F26-545FAB8C8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6EC347E-A4C8-4641-9893-DCE065E35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9C95182-1286-402B-996D-D8822AB0D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610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ABCBC3-D235-4BF4-BFBB-9F4FEEC00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1AAF3E-1CBB-4D8F-98FF-F4F1B031D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2AB086C-17CA-4116-ADDB-81EBC6498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D69578C-6B2E-4172-B695-9F1EDEE35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45FA24F-85D7-4482-A9BB-77CD43177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03D683A-0908-474B-9F16-FB6816B5A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80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000A71-9FF5-43F8-8E99-C0E1ED32E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89D85A0-6890-40D3-86DC-E5B428F4A1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79DC874-CF9B-4D21-8AF6-C5F27C103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0F590B-18C3-40BE-AA66-979AC646F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26B18DD-9AFB-4004-A24D-9DC0C5550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B3CB9B4-D4B8-4808-AA6D-FCB92A9ED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781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05CA4F6-7322-424A-A2DC-7D2B73139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8A3D5EF-4D54-48F1-AD72-1E74DC7DF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C5DC3AC-7172-4BD5-B491-4424CA8374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D0C44-0C7C-4A80-81EB-21007C704AB2}" type="datetimeFigureOut">
              <a:rPr lang="zh-CN" altLang="en-US" smtClean="0"/>
              <a:t>2023/3/26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745EDA-0909-411E-89CB-9FD1247437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7D264E8-F2D0-4DEF-9D12-80ED91914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72D90-C72C-427E-8AE0-515BA00584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2865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彩色朦胧多边形幻灯片背景图片">
            <a:extLst>
              <a:ext uri="{FF2B5EF4-FFF2-40B4-BE49-F238E27FC236}">
                <a16:creationId xmlns:a16="http://schemas.microsoft.com/office/drawing/2014/main" id="{D2ABEB46-0713-4FCA-BD7D-89358E0D94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标题 1">
            <a:extLst>
              <a:ext uri="{FF2B5EF4-FFF2-40B4-BE49-F238E27FC236}">
                <a16:creationId xmlns:a16="http://schemas.microsoft.com/office/drawing/2014/main" id="{98A8DB11-7341-46FD-8D81-CB61BE2E7D26}"/>
              </a:ext>
            </a:extLst>
          </p:cNvPr>
          <p:cNvSpPr txBox="1">
            <a:spLocks/>
          </p:cNvSpPr>
          <p:nvPr/>
        </p:nvSpPr>
        <p:spPr>
          <a:xfrm>
            <a:off x="3245476" y="782903"/>
            <a:ext cx="6007995" cy="2554488"/>
          </a:xfrm>
          <a:prstGeom prst="rect">
            <a:avLst/>
          </a:prstGeom>
          <a:noFill/>
          <a:ln w="19050">
            <a:solidFill>
              <a:srgbClr val="9999FF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zh-CN" altLang="en-US" sz="9600" b="1" dirty="0">
                <a:ln w="9525">
                  <a:solidFill>
                    <a:srgbClr val="532476"/>
                  </a:solidFill>
                  <a:prstDash val="solid"/>
                </a:ln>
                <a:solidFill>
                  <a:srgbClr val="532476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儿童敬拜</a:t>
            </a:r>
            <a:br>
              <a:rPr lang="en-US" altLang="zh-CN" sz="9600" b="1" dirty="0">
                <a:ln w="9525">
                  <a:solidFill>
                    <a:srgbClr val="532476"/>
                  </a:solidFill>
                  <a:prstDash val="solid"/>
                </a:ln>
                <a:solidFill>
                  <a:srgbClr val="532476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4400" b="1" dirty="0">
                <a:ln w="9525">
                  <a:solidFill>
                    <a:srgbClr val="532476"/>
                  </a:solidFill>
                  <a:prstDash val="solid"/>
                </a:ln>
                <a:solidFill>
                  <a:srgbClr val="532476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Children Worship</a:t>
            </a:r>
            <a:endParaRPr lang="zh-CN" altLang="en-US" sz="4000" b="1" dirty="0">
              <a:ln w="9525">
                <a:solidFill>
                  <a:srgbClr val="532476"/>
                </a:solidFill>
                <a:prstDash val="solid"/>
              </a:ln>
              <a:solidFill>
                <a:srgbClr val="532476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262A6187-3F01-4108-B4E0-48B72F727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3814"/>
            <a:ext cx="9144000" cy="2743199"/>
          </a:xfrm>
        </p:spPr>
        <p:txBody>
          <a:bodyPr>
            <a:normAutofit/>
          </a:bodyPr>
          <a:lstStyle/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CN" altLang="en-US" sz="3600" b="1" dirty="0">
                <a:solidFill>
                  <a:srgbClr val="8E008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让小孩子到我这里来</a:t>
            </a:r>
            <a:endParaRPr lang="en-AU" altLang="zh-CN" sz="3600" b="1" dirty="0">
              <a:solidFill>
                <a:srgbClr val="8E008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lang="zh-CN" altLang="en-US" sz="3600" b="1" dirty="0">
                <a:solidFill>
                  <a:srgbClr val="8E008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不要禁止他们</a:t>
            </a:r>
            <a:endParaRPr lang="en-AU" altLang="zh-CN" sz="3600" b="1" dirty="0">
              <a:solidFill>
                <a:srgbClr val="8E008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AU" sz="3600" b="1" i="0" dirty="0">
                <a:solidFill>
                  <a:srgbClr val="8E008E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Let the little children come to me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AU" sz="3600" b="1" i="0" dirty="0">
                <a:solidFill>
                  <a:srgbClr val="8E008E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do not hinder them</a:t>
            </a:r>
            <a:endParaRPr lang="zh-CN" altLang="en-US" sz="3600" b="1" dirty="0">
              <a:solidFill>
                <a:srgbClr val="8E008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36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>
            <a:extLst>
              <a:ext uri="{FF2B5EF4-FFF2-40B4-BE49-F238E27FC236}">
                <a16:creationId xmlns:a16="http://schemas.microsoft.com/office/drawing/2014/main" id="{8A0D4847-92D8-40F6-93A0-95BD6D30DE47}"/>
              </a:ext>
            </a:extLst>
          </p:cNvPr>
          <p:cNvSpPr txBox="1">
            <a:spLocks/>
          </p:cNvSpPr>
          <p:nvPr/>
        </p:nvSpPr>
        <p:spPr>
          <a:xfrm>
            <a:off x="8581944" y="153294"/>
            <a:ext cx="3358529" cy="1963035"/>
          </a:xfrm>
          <a:prstGeom prst="rect">
            <a:avLst/>
          </a:prstGeom>
          <a:solidFill>
            <a:srgbClr val="FCEBE0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运用三明治背经法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节律诵读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自由吟唱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自由绘画、编舞等</a:t>
            </a:r>
          </a:p>
        </p:txBody>
      </p:sp>
      <p:pic>
        <p:nvPicPr>
          <p:cNvPr id="6" name="Picture 4" descr="儿童节大型“被迫营业”现场！这就是不想上班又不得不去的我…_表演">
            <a:extLst>
              <a:ext uri="{FF2B5EF4-FFF2-40B4-BE49-F238E27FC236}">
                <a16:creationId xmlns:a16="http://schemas.microsoft.com/office/drawing/2014/main" id="{9F1CC6CC-4E53-4FBB-9214-4AF11F836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626" y="5711646"/>
            <a:ext cx="2981325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内容占位符 2">
            <a:extLst>
              <a:ext uri="{FF2B5EF4-FFF2-40B4-BE49-F238E27FC236}">
                <a16:creationId xmlns:a16="http://schemas.microsoft.com/office/drawing/2014/main" id="{8D36657D-A972-4B32-BD78-AFB84E8BE2D3}"/>
              </a:ext>
            </a:extLst>
          </p:cNvPr>
          <p:cNvSpPr txBox="1">
            <a:spLocks/>
          </p:cNvSpPr>
          <p:nvPr/>
        </p:nvSpPr>
        <p:spPr>
          <a:xfrm>
            <a:off x="360946" y="1146220"/>
            <a:ext cx="10959584" cy="48952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小朋友们：</a:t>
            </a:r>
            <a:endParaRPr lang="en-AU" altLang="zh-CN" sz="3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让我来问你</a:t>
            </a: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】</a:t>
            </a:r>
            <a:r>
              <a:rPr lang="en-US" altLang="zh-CN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第四问：</a:t>
            </a:r>
            <a:r>
              <a:rPr lang="zh-CN" altLang="en-US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endParaRPr lang="en-AU" altLang="zh-CN" sz="3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上帝是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怎样的上帝？</a:t>
            </a:r>
            <a:endParaRPr lang="en-AU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1200"/>
              </a:spcBef>
              <a:buNone/>
            </a:pP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让我来回答</a:t>
            </a: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】</a:t>
            </a: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上帝是个灵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他的存有、智慧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权能、圣洁、公义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恩慈和信实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都是无限、永恒、不变的。</a:t>
            </a:r>
            <a:endParaRPr lang="en-AU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内容占位符 2">
            <a:extLst>
              <a:ext uri="{FF2B5EF4-FFF2-40B4-BE49-F238E27FC236}">
                <a16:creationId xmlns:a16="http://schemas.microsoft.com/office/drawing/2014/main" id="{B68E6B59-CFEF-4B33-A7D1-9B63816CED8E}"/>
              </a:ext>
            </a:extLst>
          </p:cNvPr>
          <p:cNvSpPr txBox="1">
            <a:spLocks/>
          </p:cNvSpPr>
          <p:nvPr/>
        </p:nvSpPr>
        <p:spPr>
          <a:xfrm>
            <a:off x="1259799" y="409034"/>
            <a:ext cx="3557137" cy="1047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6000" b="1" dirty="0">
                <a:ln>
                  <a:solidFill>
                    <a:srgbClr val="FF9900"/>
                  </a:solidFill>
                </a:ln>
                <a:solidFill>
                  <a:srgbClr val="006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字心坊小呀小布丁体" panose="00020600040101010101" pitchFamily="18" charset="-122"/>
                <a:ea typeface="字心坊小呀小布丁体" panose="00020600040101010101" pitchFamily="18" charset="-122"/>
                <a:cs typeface="Times New Roman" panose="02020603050405020304" pitchFamily="18" charset="0"/>
              </a:rPr>
              <a:t>金句背诵</a:t>
            </a:r>
            <a:endParaRPr lang="en-AU" altLang="zh-CN" sz="6000" b="1" dirty="0">
              <a:ln>
                <a:solidFill>
                  <a:srgbClr val="FF9900"/>
                </a:solidFill>
              </a:ln>
              <a:solidFill>
                <a:srgbClr val="0060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字心坊小呀小布丁体" panose="00020600040101010101" pitchFamily="18" charset="-122"/>
              <a:ea typeface="字心坊小呀小布丁体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6914B5D-1301-40D7-A983-5C4A3FB18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80243" y="4620125"/>
            <a:ext cx="1511757" cy="21830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7749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大大的问号和充满疑问的卡通男孩142872免抠图片素材- 设计盒子">
            <a:extLst>
              <a:ext uri="{FF2B5EF4-FFF2-40B4-BE49-F238E27FC236}">
                <a16:creationId xmlns:a16="http://schemas.microsoft.com/office/drawing/2014/main" id="{3DD10EAC-EBC5-E0C9-0817-FD65B312E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763" y="4333741"/>
            <a:ext cx="2524258" cy="252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内容占位符 2">
            <a:extLst>
              <a:ext uri="{FF2B5EF4-FFF2-40B4-BE49-F238E27FC236}">
                <a16:creationId xmlns:a16="http://schemas.microsoft.com/office/drawing/2014/main" id="{9E1A1FB4-39F4-E7AE-4934-840853C02A27}"/>
              </a:ext>
            </a:extLst>
          </p:cNvPr>
          <p:cNvSpPr txBox="1">
            <a:spLocks/>
          </p:cNvSpPr>
          <p:nvPr/>
        </p:nvSpPr>
        <p:spPr>
          <a:xfrm>
            <a:off x="128789" y="431443"/>
            <a:ext cx="11936419" cy="1191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5500"/>
              </a:lnSpc>
              <a:spcBef>
                <a:spcPts val="0"/>
              </a:spcBef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“上帝是个灵”是什么意思？ </a:t>
            </a:r>
            <a:endParaRPr lang="en-AU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ts val="3500"/>
              </a:lnSpc>
              <a:spcBef>
                <a:spcPts val="0"/>
              </a:spcBef>
              <a:buNone/>
            </a:pPr>
            <a:endParaRPr lang="en-AU" altLang="zh-CN" sz="4400" b="1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Picture 2" descr="上帝的公义必然临到_旷野呼声基督教网站">
            <a:extLst>
              <a:ext uri="{FF2B5EF4-FFF2-40B4-BE49-F238E27FC236}">
                <a16:creationId xmlns:a16="http://schemas.microsoft.com/office/drawing/2014/main" id="{4DE3690B-1253-CA5C-EAE5-5C825055BF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662" y="1888130"/>
            <a:ext cx="5991207" cy="308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950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>
            <a:extLst>
              <a:ext uri="{FF2B5EF4-FFF2-40B4-BE49-F238E27FC236}">
                <a16:creationId xmlns:a16="http://schemas.microsoft.com/office/drawing/2014/main" id="{49463828-31E7-920E-6CF6-1923A01BEC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4150989"/>
              </p:ext>
            </p:extLst>
          </p:nvPr>
        </p:nvGraphicFramePr>
        <p:xfrm>
          <a:off x="208679" y="296837"/>
          <a:ext cx="11839507" cy="5659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李孝武on Twitter: &quot;@hitom84 注意轻声只出现在词汇的最后一个字里； 轻声有时会改变词的意思，比如东西，念dōng  xi时意思是事物，念dōng xī时意思是东边和西边。&quot; / Twitter">
            <a:extLst>
              <a:ext uri="{FF2B5EF4-FFF2-40B4-BE49-F238E27FC236}">
                <a16:creationId xmlns:a16="http://schemas.microsoft.com/office/drawing/2014/main" id="{568B1270-4FAA-4FCD-6A90-5B6F6E688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5400674"/>
            <a:ext cx="259080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7931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96E55395-8FD0-4957-9FFF-F0E075B08FBB}"/>
              </a:ext>
            </a:extLst>
          </p:cNvPr>
          <p:cNvSpPr txBox="1">
            <a:spLocks/>
          </p:cNvSpPr>
          <p:nvPr/>
        </p:nvSpPr>
        <p:spPr>
          <a:xfrm>
            <a:off x="0" y="-48619"/>
            <a:ext cx="12192000" cy="712270"/>
          </a:xfrm>
          <a:prstGeom prst="rect">
            <a:avLst/>
          </a:prstGeom>
          <a:solidFill>
            <a:srgbClr val="FFCDC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000" b="1">
                <a:solidFill>
                  <a:srgbClr val="764600"/>
                </a:solidFill>
                <a:effectLst>
                  <a:glow rad="63500">
                    <a:srgbClr val="FFFEEF"/>
                  </a:glo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申命记四章</a:t>
            </a:r>
            <a:r>
              <a:rPr lang="en-AU" altLang="zh-CN" dirty="0"/>
              <a:t>15~19</a:t>
            </a:r>
            <a:r>
              <a:rPr lang="zh-CN" altLang="en-US" dirty="0"/>
              <a:t>节</a:t>
            </a:r>
            <a:r>
              <a:rPr lang="en-US" altLang="zh-CN" dirty="0"/>
              <a:t>《</a:t>
            </a:r>
            <a:r>
              <a:rPr lang="zh-CN" altLang="en-US" dirty="0"/>
              <a:t>环译</a:t>
            </a:r>
            <a:r>
              <a:rPr lang="en-US" altLang="zh-CN" dirty="0"/>
              <a:t>》</a:t>
            </a:r>
            <a:endParaRPr lang="zh-CN" altLang="en-US" dirty="0"/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B95CC926-8C03-44BF-B47B-F961BE0AE5E5}"/>
              </a:ext>
            </a:extLst>
          </p:cNvPr>
          <p:cNvSpPr txBox="1">
            <a:spLocks/>
          </p:cNvSpPr>
          <p:nvPr/>
        </p:nvSpPr>
        <p:spPr>
          <a:xfrm>
            <a:off x="104273" y="745712"/>
            <a:ext cx="11983453" cy="60302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5500"/>
              </a:lnSpc>
              <a:spcBef>
                <a:spcPts val="0"/>
              </a:spcBef>
              <a:buNone/>
            </a:pPr>
            <a:r>
              <a:rPr lang="en-US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15</a:t>
            </a:r>
            <a:r>
              <a:rPr lang="en-US" altLang="zh-TW" sz="4400" b="1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“</a:t>
            </a:r>
            <a:r>
              <a:rPr lang="zh-TW" altLang="en-US" sz="4400" b="1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那天在何烈山，</a:t>
            </a:r>
            <a:r>
              <a:rPr lang="zh-TW" altLang="en-US" sz="4400" b="1" dirty="0">
                <a:solidFill>
                  <a:srgbClr val="0000FF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耶和华从火中对你们说话，</a:t>
            </a:r>
            <a:r>
              <a:rPr lang="zh-TW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你们</a:t>
            </a:r>
            <a:r>
              <a:rPr lang="zh-TW" altLang="en-US" sz="4400" b="1" dirty="0"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没有看见</a:t>
            </a:r>
            <a:r>
              <a:rPr lang="zh-CN" altLang="en-US" sz="4400" b="1" dirty="0"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什么</a:t>
            </a:r>
            <a:r>
              <a:rPr lang="zh-TW" altLang="en-US" sz="4400" b="1" dirty="0"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形象</a:t>
            </a:r>
            <a:r>
              <a:rPr lang="zh-TW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，所以你们自己要格外谨慎， </a:t>
            </a:r>
            <a:endParaRPr lang="en-AU" altLang="zh-TW" sz="44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5500"/>
              </a:lnSpc>
              <a:spcBef>
                <a:spcPts val="0"/>
              </a:spcBef>
              <a:buNone/>
            </a:pPr>
            <a:r>
              <a:rPr lang="en-US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16</a:t>
            </a:r>
            <a:r>
              <a:rPr lang="zh-TW" altLang="en-US" sz="4400" b="1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免得你们做败坏的事，去造任何形状的雕像，包括：男人或女人的模样、 </a:t>
            </a:r>
            <a:endParaRPr lang="en-AU" altLang="zh-TW" sz="4400" b="1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490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96E55395-8FD0-4957-9FFF-F0E075B08FBB}"/>
              </a:ext>
            </a:extLst>
          </p:cNvPr>
          <p:cNvSpPr txBox="1">
            <a:spLocks/>
          </p:cNvSpPr>
          <p:nvPr/>
        </p:nvSpPr>
        <p:spPr>
          <a:xfrm>
            <a:off x="0" y="-48619"/>
            <a:ext cx="12192000" cy="712270"/>
          </a:xfrm>
          <a:prstGeom prst="rect">
            <a:avLst/>
          </a:prstGeom>
          <a:solidFill>
            <a:srgbClr val="FFCDCD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000" b="1">
                <a:solidFill>
                  <a:srgbClr val="764600"/>
                </a:solidFill>
                <a:effectLst>
                  <a:glow rad="63500">
                    <a:srgbClr val="FFFEEF"/>
                  </a:glow>
                </a:effectLst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申命记四章</a:t>
            </a:r>
            <a:r>
              <a:rPr lang="en-AU" altLang="zh-CN" dirty="0"/>
              <a:t>15~19</a:t>
            </a:r>
            <a:r>
              <a:rPr lang="zh-CN" altLang="en-US" dirty="0"/>
              <a:t>节</a:t>
            </a:r>
            <a:r>
              <a:rPr lang="en-US" altLang="zh-CN" dirty="0"/>
              <a:t>《</a:t>
            </a:r>
            <a:r>
              <a:rPr lang="zh-CN" altLang="en-US" dirty="0"/>
              <a:t>环译</a:t>
            </a:r>
            <a:r>
              <a:rPr lang="en-US" altLang="zh-CN" dirty="0"/>
              <a:t>》</a:t>
            </a:r>
            <a:endParaRPr lang="zh-CN" altLang="en-US" dirty="0"/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B95CC926-8C03-44BF-B47B-F961BE0AE5E5}"/>
              </a:ext>
            </a:extLst>
          </p:cNvPr>
          <p:cNvSpPr txBox="1">
            <a:spLocks/>
          </p:cNvSpPr>
          <p:nvPr/>
        </p:nvSpPr>
        <p:spPr>
          <a:xfrm>
            <a:off x="104273" y="745712"/>
            <a:ext cx="11983453" cy="60302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5500"/>
              </a:lnSpc>
              <a:spcBef>
                <a:spcPts val="0"/>
              </a:spcBef>
              <a:buNone/>
            </a:pPr>
            <a:r>
              <a:rPr lang="en-US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17</a:t>
            </a:r>
            <a:r>
              <a:rPr lang="zh-TW" altLang="en-US" sz="4400" b="1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地上任何走兽的模样、任何在空中飞翔，有翅膀的飞鸟的模样、</a:t>
            </a:r>
            <a:endParaRPr lang="en-AU" altLang="zh-TW" sz="4400" b="1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5500"/>
              </a:lnSpc>
              <a:spcBef>
                <a:spcPts val="0"/>
              </a:spcBef>
              <a:buNone/>
            </a:pPr>
            <a:r>
              <a:rPr lang="en-US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18</a:t>
            </a:r>
            <a:r>
              <a:rPr lang="zh-TW" altLang="en-US" sz="4400" b="1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泥土上任何爬行动物的模样、河海里任何鱼类的模样； </a:t>
            </a:r>
            <a:endParaRPr lang="en-AU" altLang="zh-TW" sz="4400" b="1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5500"/>
              </a:lnSpc>
              <a:spcBef>
                <a:spcPts val="0"/>
              </a:spcBef>
              <a:buNone/>
            </a:pPr>
            <a:r>
              <a:rPr lang="en-US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19</a:t>
            </a:r>
            <a:r>
              <a:rPr lang="zh-TW" altLang="en-US" sz="4400" b="1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又免得你举目望天，看见日月星辰等天上万象，就被勾引去敬拜它们，侍奉它们；</a:t>
            </a:r>
            <a:r>
              <a:rPr lang="zh-TW" altLang="en-US" sz="4400" b="1" dirty="0">
                <a:solidFill>
                  <a:srgbClr val="9900CC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这些是耶和华你们的神分派给天下万民的东西。</a:t>
            </a:r>
            <a:r>
              <a:rPr lang="zh-TW" altLang="en-US" sz="4400" b="1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</a:t>
            </a:r>
            <a:endParaRPr lang="en-US" altLang="zh-TW" sz="44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999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7b - Things Kids Pray About - Kid Niche">
            <a:extLst>
              <a:ext uri="{FF2B5EF4-FFF2-40B4-BE49-F238E27FC236}">
                <a16:creationId xmlns:a16="http://schemas.microsoft.com/office/drawing/2014/main" id="{51230AD2-3F4C-4098-AB46-006A848955F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14570" y="918546"/>
            <a:ext cx="5441895" cy="497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401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>
            <a:extLst>
              <a:ext uri="{FF2B5EF4-FFF2-40B4-BE49-F238E27FC236}">
                <a16:creationId xmlns:a16="http://schemas.microsoft.com/office/drawing/2014/main" id="{2075FCCB-3C13-2498-D312-DFEFAFA91EFB}"/>
              </a:ext>
            </a:extLst>
          </p:cNvPr>
          <p:cNvSpPr txBox="1">
            <a:spLocks/>
          </p:cNvSpPr>
          <p:nvPr/>
        </p:nvSpPr>
        <p:spPr>
          <a:xfrm>
            <a:off x="0" y="83489"/>
            <a:ext cx="12087727" cy="6691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ts val="55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亲爱的天父上帝，小孩子要赞美你，因为你是灵，虽然是我不能用肉眼看见，也不能用手摸到的。但是，我可以用心灵去感知你的真实。</a:t>
            </a:r>
            <a:r>
              <a:rPr lang="zh-CN" altLang="en-US" sz="4400" b="1" dirty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感谢你让我知道，我不需要去祭拜许多偶像来代替你，我只需要用心来信靠你，敬拜你，爱你，听你在圣经里说的话，照着圣灵的指引去做事就行了。</a:t>
            </a:r>
            <a:r>
              <a:rPr lang="zh-CN" altLang="en-US" sz="4400" b="1">
                <a:solidFill>
                  <a:srgbClr val="0066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求你坚固我的信心，让我一生不偏离地跟从你。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奉主耶稣基督的圣名求，阿们。</a:t>
            </a:r>
            <a:endParaRPr lang="en-AU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" name="Picture 2" descr="77b - Things Kids Pray About - Kid Niche">
            <a:extLst>
              <a:ext uri="{FF2B5EF4-FFF2-40B4-BE49-F238E27FC236}">
                <a16:creationId xmlns:a16="http://schemas.microsoft.com/office/drawing/2014/main" id="{59B5DC58-86E0-436A-6B8B-86601B751BE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32707" y="5717668"/>
            <a:ext cx="1155020" cy="1056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822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内容占位符 2">
            <a:extLst>
              <a:ext uri="{FF2B5EF4-FFF2-40B4-BE49-F238E27FC236}">
                <a16:creationId xmlns:a16="http://schemas.microsoft.com/office/drawing/2014/main" id="{322DE605-A2F2-4A93-957D-C74749EFB8F9}"/>
              </a:ext>
            </a:extLst>
          </p:cNvPr>
          <p:cNvSpPr txBox="1">
            <a:spLocks/>
          </p:cNvSpPr>
          <p:nvPr/>
        </p:nvSpPr>
        <p:spPr>
          <a:xfrm>
            <a:off x="4740275" y="846161"/>
            <a:ext cx="7199345" cy="42785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6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威斯敏斯特</a:t>
            </a:r>
            <a:endParaRPr lang="en-AU" altLang="zh-CN" sz="6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6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儿童小要理问答</a:t>
            </a:r>
            <a:endParaRPr lang="en-AU" altLang="zh-CN" sz="6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30CAB11-D344-40A3-A824-451A428E1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402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题 1">
            <a:extLst>
              <a:ext uri="{FF2B5EF4-FFF2-40B4-BE49-F238E27FC236}">
                <a16:creationId xmlns:a16="http://schemas.microsoft.com/office/drawing/2014/main" id="{DF580E9D-1D72-414B-B8C9-6B1AC7CF3CD6}"/>
              </a:ext>
            </a:extLst>
          </p:cNvPr>
          <p:cNvSpPr txBox="1">
            <a:spLocks/>
          </p:cNvSpPr>
          <p:nvPr/>
        </p:nvSpPr>
        <p:spPr>
          <a:xfrm>
            <a:off x="4831306" y="5697940"/>
            <a:ext cx="7360693" cy="11600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5500"/>
              </a:lnSpc>
            </a:pP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源于圣经的改革宗神学立场</a:t>
            </a:r>
            <a:endParaRPr lang="en-AU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727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2">
            <a:extLst>
              <a:ext uri="{FF2B5EF4-FFF2-40B4-BE49-F238E27FC236}">
                <a16:creationId xmlns:a16="http://schemas.microsoft.com/office/drawing/2014/main" id="{8D36657D-A972-4B32-BD78-AFB84E8BE2D3}"/>
              </a:ext>
            </a:extLst>
          </p:cNvPr>
          <p:cNvSpPr txBox="1">
            <a:spLocks/>
          </p:cNvSpPr>
          <p:nvPr/>
        </p:nvSpPr>
        <p:spPr>
          <a:xfrm>
            <a:off x="1629178" y="2421229"/>
            <a:ext cx="8815587" cy="437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16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第一问</a:t>
            </a:r>
            <a:endParaRPr lang="en-AU" altLang="zh-CN" sz="16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6914B5D-1301-40D7-A983-5C4A3FB18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7026" y="3597231"/>
            <a:ext cx="2217948" cy="32028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3093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>
            <a:extLst>
              <a:ext uri="{FF2B5EF4-FFF2-40B4-BE49-F238E27FC236}">
                <a16:creationId xmlns:a16="http://schemas.microsoft.com/office/drawing/2014/main" id="{8A0D4847-92D8-40F6-93A0-95BD6D30DE47}"/>
              </a:ext>
            </a:extLst>
          </p:cNvPr>
          <p:cNvSpPr txBox="1">
            <a:spLocks/>
          </p:cNvSpPr>
          <p:nvPr/>
        </p:nvSpPr>
        <p:spPr>
          <a:xfrm>
            <a:off x="8581944" y="153294"/>
            <a:ext cx="3358529" cy="1963035"/>
          </a:xfrm>
          <a:prstGeom prst="rect">
            <a:avLst/>
          </a:prstGeom>
          <a:solidFill>
            <a:srgbClr val="FCEBE0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运用三明治背经法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节律诵读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自由吟唱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自由绘画、编舞等</a:t>
            </a:r>
          </a:p>
        </p:txBody>
      </p:sp>
      <p:pic>
        <p:nvPicPr>
          <p:cNvPr id="6" name="Picture 4" descr="儿童节大型“被迫营业”现场！这就是不想上班又不得不去的我…_表演">
            <a:extLst>
              <a:ext uri="{FF2B5EF4-FFF2-40B4-BE49-F238E27FC236}">
                <a16:creationId xmlns:a16="http://schemas.microsoft.com/office/drawing/2014/main" id="{9F1CC6CC-4E53-4FBB-9214-4AF11F836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626" y="5711646"/>
            <a:ext cx="2981325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内容占位符 2">
            <a:extLst>
              <a:ext uri="{FF2B5EF4-FFF2-40B4-BE49-F238E27FC236}">
                <a16:creationId xmlns:a16="http://schemas.microsoft.com/office/drawing/2014/main" id="{8D36657D-A972-4B32-BD78-AFB84E8BE2D3}"/>
              </a:ext>
            </a:extLst>
          </p:cNvPr>
          <p:cNvSpPr txBox="1">
            <a:spLocks/>
          </p:cNvSpPr>
          <p:nvPr/>
        </p:nvSpPr>
        <p:spPr>
          <a:xfrm>
            <a:off x="360946" y="1146220"/>
            <a:ext cx="10166686" cy="48952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小朋友们：</a:t>
            </a:r>
            <a:endParaRPr lang="en-AU" altLang="zh-CN" sz="3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让我来问你</a:t>
            </a: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】</a:t>
            </a:r>
            <a:r>
              <a:rPr lang="en-US" altLang="zh-CN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第一问：</a:t>
            </a:r>
            <a:r>
              <a:rPr lang="zh-CN" altLang="en-US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endParaRPr lang="en-AU" altLang="zh-CN" sz="3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人一生的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首要目的是什么？</a:t>
            </a:r>
            <a:endParaRPr lang="en-AU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1200"/>
              </a:spcBef>
              <a:buNone/>
            </a:pP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让我来回答</a:t>
            </a: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】</a:t>
            </a: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人一生的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首要目的是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荣耀神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；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以他为乐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</a:t>
            </a:r>
            <a:endParaRPr lang="en-AU" altLang="zh-CN" sz="3600" b="1" dirty="0">
              <a:solidFill>
                <a:srgbClr val="FF0000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直到永远。</a:t>
            </a:r>
            <a:endParaRPr lang="en-AU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内容占位符 2">
            <a:extLst>
              <a:ext uri="{FF2B5EF4-FFF2-40B4-BE49-F238E27FC236}">
                <a16:creationId xmlns:a16="http://schemas.microsoft.com/office/drawing/2014/main" id="{B68E6B59-CFEF-4B33-A7D1-9B63816CED8E}"/>
              </a:ext>
            </a:extLst>
          </p:cNvPr>
          <p:cNvSpPr txBox="1">
            <a:spLocks/>
          </p:cNvSpPr>
          <p:nvPr/>
        </p:nvSpPr>
        <p:spPr>
          <a:xfrm>
            <a:off x="1259799" y="409034"/>
            <a:ext cx="3557137" cy="1047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6000" b="1" dirty="0">
                <a:ln>
                  <a:solidFill>
                    <a:srgbClr val="FF9900"/>
                  </a:solidFill>
                </a:ln>
                <a:solidFill>
                  <a:srgbClr val="006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字心坊小呀小布丁体" panose="00020600040101010101" pitchFamily="18" charset="-122"/>
                <a:ea typeface="字心坊小呀小布丁体" panose="00020600040101010101" pitchFamily="18" charset="-122"/>
                <a:cs typeface="Times New Roman" panose="02020603050405020304" pitchFamily="18" charset="0"/>
              </a:rPr>
              <a:t>金句背诵</a:t>
            </a:r>
            <a:endParaRPr lang="en-AU" altLang="zh-CN" sz="6000" b="1" dirty="0">
              <a:ln>
                <a:solidFill>
                  <a:srgbClr val="FF9900"/>
                </a:solidFill>
              </a:ln>
              <a:solidFill>
                <a:srgbClr val="0060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字心坊小呀小布丁体" panose="00020600040101010101" pitchFamily="18" charset="-122"/>
              <a:ea typeface="字心坊小呀小布丁体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6914B5D-1301-40D7-A983-5C4A3FB18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80243" y="4620125"/>
            <a:ext cx="1511757" cy="21830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73813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2">
            <a:extLst>
              <a:ext uri="{FF2B5EF4-FFF2-40B4-BE49-F238E27FC236}">
                <a16:creationId xmlns:a16="http://schemas.microsoft.com/office/drawing/2014/main" id="{8D36657D-A972-4B32-BD78-AFB84E8BE2D3}"/>
              </a:ext>
            </a:extLst>
          </p:cNvPr>
          <p:cNvSpPr txBox="1">
            <a:spLocks/>
          </p:cNvSpPr>
          <p:nvPr/>
        </p:nvSpPr>
        <p:spPr>
          <a:xfrm>
            <a:off x="1629178" y="2421229"/>
            <a:ext cx="8815587" cy="437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16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第二问</a:t>
            </a:r>
            <a:endParaRPr lang="en-AU" altLang="zh-CN" sz="16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6914B5D-1301-40D7-A983-5C4A3FB18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7026" y="3597231"/>
            <a:ext cx="2217948" cy="32028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51790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>
            <a:extLst>
              <a:ext uri="{FF2B5EF4-FFF2-40B4-BE49-F238E27FC236}">
                <a16:creationId xmlns:a16="http://schemas.microsoft.com/office/drawing/2014/main" id="{8A0D4847-92D8-40F6-93A0-95BD6D30DE47}"/>
              </a:ext>
            </a:extLst>
          </p:cNvPr>
          <p:cNvSpPr txBox="1">
            <a:spLocks/>
          </p:cNvSpPr>
          <p:nvPr/>
        </p:nvSpPr>
        <p:spPr>
          <a:xfrm>
            <a:off x="8581944" y="153294"/>
            <a:ext cx="3358529" cy="1963035"/>
          </a:xfrm>
          <a:prstGeom prst="rect">
            <a:avLst/>
          </a:prstGeom>
          <a:solidFill>
            <a:srgbClr val="FCEBE0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运用三明治背经法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节律诵读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自由吟唱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自由绘画、编舞等</a:t>
            </a:r>
          </a:p>
        </p:txBody>
      </p:sp>
      <p:pic>
        <p:nvPicPr>
          <p:cNvPr id="6" name="Picture 4" descr="儿童节大型“被迫营业”现场！这就是不想上班又不得不去的我…_表演">
            <a:extLst>
              <a:ext uri="{FF2B5EF4-FFF2-40B4-BE49-F238E27FC236}">
                <a16:creationId xmlns:a16="http://schemas.microsoft.com/office/drawing/2014/main" id="{9F1CC6CC-4E53-4FBB-9214-4AF11F836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626" y="5711646"/>
            <a:ext cx="2981325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内容占位符 2">
            <a:extLst>
              <a:ext uri="{FF2B5EF4-FFF2-40B4-BE49-F238E27FC236}">
                <a16:creationId xmlns:a16="http://schemas.microsoft.com/office/drawing/2014/main" id="{8D36657D-A972-4B32-BD78-AFB84E8BE2D3}"/>
              </a:ext>
            </a:extLst>
          </p:cNvPr>
          <p:cNvSpPr txBox="1">
            <a:spLocks/>
          </p:cNvSpPr>
          <p:nvPr/>
        </p:nvSpPr>
        <p:spPr>
          <a:xfrm>
            <a:off x="360946" y="1146220"/>
            <a:ext cx="10166686" cy="48952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小朋友们：</a:t>
            </a:r>
            <a:endParaRPr lang="en-AU" altLang="zh-CN" sz="3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让我来问你</a:t>
            </a: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】</a:t>
            </a:r>
            <a:r>
              <a:rPr lang="en-US" altLang="zh-CN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第二问：</a:t>
            </a:r>
            <a:r>
              <a:rPr lang="zh-CN" altLang="en-US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endParaRPr lang="en-AU" altLang="zh-CN" sz="3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神曾赐下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什么准则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指教我们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可以怎样荣耀他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以他为乐？</a:t>
            </a:r>
            <a:endParaRPr lang="en-AU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1200"/>
              </a:spcBef>
              <a:buNone/>
            </a:pP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让我来回答</a:t>
            </a: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】</a:t>
            </a: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神的道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（就是载于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新旧两约的圣经）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是惟一的准则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指教我们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可以怎样荣耀神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以他为乐。</a:t>
            </a:r>
            <a:endParaRPr lang="en-AU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内容占位符 2">
            <a:extLst>
              <a:ext uri="{FF2B5EF4-FFF2-40B4-BE49-F238E27FC236}">
                <a16:creationId xmlns:a16="http://schemas.microsoft.com/office/drawing/2014/main" id="{B68E6B59-CFEF-4B33-A7D1-9B63816CED8E}"/>
              </a:ext>
            </a:extLst>
          </p:cNvPr>
          <p:cNvSpPr txBox="1">
            <a:spLocks/>
          </p:cNvSpPr>
          <p:nvPr/>
        </p:nvSpPr>
        <p:spPr>
          <a:xfrm>
            <a:off x="1259799" y="409034"/>
            <a:ext cx="3557137" cy="1047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6000" b="1" dirty="0">
                <a:ln>
                  <a:solidFill>
                    <a:srgbClr val="FF9900"/>
                  </a:solidFill>
                </a:ln>
                <a:solidFill>
                  <a:srgbClr val="006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字心坊小呀小布丁体" panose="00020600040101010101" pitchFamily="18" charset="-122"/>
                <a:ea typeface="字心坊小呀小布丁体" panose="00020600040101010101" pitchFamily="18" charset="-122"/>
                <a:cs typeface="Times New Roman" panose="02020603050405020304" pitchFamily="18" charset="0"/>
              </a:rPr>
              <a:t>金句背诵</a:t>
            </a:r>
            <a:endParaRPr lang="en-AU" altLang="zh-CN" sz="6000" b="1" dirty="0">
              <a:ln>
                <a:solidFill>
                  <a:srgbClr val="FF9900"/>
                </a:solidFill>
              </a:ln>
              <a:solidFill>
                <a:srgbClr val="0060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字心坊小呀小布丁体" panose="00020600040101010101" pitchFamily="18" charset="-122"/>
              <a:ea typeface="字心坊小呀小布丁体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6914B5D-1301-40D7-A983-5C4A3FB18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80243" y="4620125"/>
            <a:ext cx="1511757" cy="21830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34169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2">
            <a:extLst>
              <a:ext uri="{FF2B5EF4-FFF2-40B4-BE49-F238E27FC236}">
                <a16:creationId xmlns:a16="http://schemas.microsoft.com/office/drawing/2014/main" id="{8D36657D-A972-4B32-BD78-AFB84E8BE2D3}"/>
              </a:ext>
            </a:extLst>
          </p:cNvPr>
          <p:cNvSpPr txBox="1">
            <a:spLocks/>
          </p:cNvSpPr>
          <p:nvPr/>
        </p:nvSpPr>
        <p:spPr>
          <a:xfrm>
            <a:off x="1629178" y="2421229"/>
            <a:ext cx="8815587" cy="437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16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第三问</a:t>
            </a:r>
            <a:endParaRPr lang="en-AU" altLang="zh-CN" sz="16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6914B5D-1301-40D7-A983-5C4A3FB18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7026" y="3597231"/>
            <a:ext cx="2217948" cy="32028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739143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>
            <a:extLst>
              <a:ext uri="{FF2B5EF4-FFF2-40B4-BE49-F238E27FC236}">
                <a16:creationId xmlns:a16="http://schemas.microsoft.com/office/drawing/2014/main" id="{8A0D4847-92D8-40F6-93A0-95BD6D30DE47}"/>
              </a:ext>
            </a:extLst>
          </p:cNvPr>
          <p:cNvSpPr txBox="1">
            <a:spLocks/>
          </p:cNvSpPr>
          <p:nvPr/>
        </p:nvSpPr>
        <p:spPr>
          <a:xfrm>
            <a:off x="8581944" y="153294"/>
            <a:ext cx="3358529" cy="1963035"/>
          </a:xfrm>
          <a:prstGeom prst="rect">
            <a:avLst/>
          </a:prstGeom>
          <a:solidFill>
            <a:srgbClr val="FCEBE0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运用三明治背经法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节律诵读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自由吟唱</a:t>
            </a:r>
            <a:endParaRPr lang="en-AU" altLang="zh-CN" b="1" dirty="0">
              <a:solidFill>
                <a:srgbClr val="0066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ts val="3500"/>
              </a:lnSpc>
              <a:spcBef>
                <a:spcPts val="0"/>
              </a:spcBef>
            </a:pPr>
            <a:r>
              <a:rPr lang="zh-CN" altLang="en-US" b="1" dirty="0">
                <a:solidFill>
                  <a:srgbClr val="0066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自由绘画、编舞等</a:t>
            </a:r>
          </a:p>
        </p:txBody>
      </p:sp>
      <p:pic>
        <p:nvPicPr>
          <p:cNvPr id="6" name="Picture 4" descr="儿童节大型“被迫营业”现场！这就是不想上班又不得不去的我…_表演">
            <a:extLst>
              <a:ext uri="{FF2B5EF4-FFF2-40B4-BE49-F238E27FC236}">
                <a16:creationId xmlns:a16="http://schemas.microsoft.com/office/drawing/2014/main" id="{9F1CC6CC-4E53-4FBB-9214-4AF11F836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626" y="5711646"/>
            <a:ext cx="2981325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内容占位符 2">
            <a:extLst>
              <a:ext uri="{FF2B5EF4-FFF2-40B4-BE49-F238E27FC236}">
                <a16:creationId xmlns:a16="http://schemas.microsoft.com/office/drawing/2014/main" id="{8D36657D-A972-4B32-BD78-AFB84E8BE2D3}"/>
              </a:ext>
            </a:extLst>
          </p:cNvPr>
          <p:cNvSpPr txBox="1">
            <a:spLocks/>
          </p:cNvSpPr>
          <p:nvPr/>
        </p:nvSpPr>
        <p:spPr>
          <a:xfrm>
            <a:off x="360946" y="1146220"/>
            <a:ext cx="10959584" cy="48952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小朋友们：</a:t>
            </a:r>
            <a:endParaRPr lang="en-AU" altLang="zh-CN" sz="3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让我来问你</a:t>
            </a: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】</a:t>
            </a:r>
            <a:r>
              <a:rPr lang="en-US" altLang="zh-CN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第三问：</a:t>
            </a:r>
            <a:r>
              <a:rPr lang="zh-CN" altLang="en-US" sz="3600" b="1" dirty="0">
                <a:solidFill>
                  <a:srgbClr val="3F007E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endParaRPr lang="en-AU" altLang="zh-CN" sz="3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圣经主要教导的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是什么？</a:t>
            </a:r>
            <a:endParaRPr lang="en-AU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1200"/>
              </a:spcBef>
              <a:buNone/>
            </a:pP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让我来回答</a:t>
            </a:r>
            <a:r>
              <a:rPr lang="en-US" altLang="zh-CN" sz="3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】</a:t>
            </a: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圣经主要教导的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：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就是人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对于神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所当信的真理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，</a:t>
            </a:r>
            <a:endParaRPr lang="en-AU" altLang="zh-CN" sz="3600" b="1" dirty="0">
              <a:solidFill>
                <a:srgbClr val="FF0000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和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神所要人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CC1"/>
                </a:highligh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当尽的本分。</a:t>
            </a:r>
            <a:endParaRPr lang="en-AU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内容占位符 2">
            <a:extLst>
              <a:ext uri="{FF2B5EF4-FFF2-40B4-BE49-F238E27FC236}">
                <a16:creationId xmlns:a16="http://schemas.microsoft.com/office/drawing/2014/main" id="{B68E6B59-CFEF-4B33-A7D1-9B63816CED8E}"/>
              </a:ext>
            </a:extLst>
          </p:cNvPr>
          <p:cNvSpPr txBox="1">
            <a:spLocks/>
          </p:cNvSpPr>
          <p:nvPr/>
        </p:nvSpPr>
        <p:spPr>
          <a:xfrm>
            <a:off x="1259799" y="409034"/>
            <a:ext cx="3557137" cy="1047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500"/>
              </a:lnSpc>
              <a:spcBef>
                <a:spcPts val="0"/>
              </a:spcBef>
              <a:buNone/>
            </a:pPr>
            <a:r>
              <a:rPr lang="zh-CN" altLang="en-US" sz="6000" b="1" dirty="0">
                <a:ln>
                  <a:solidFill>
                    <a:srgbClr val="FF9900"/>
                  </a:solidFill>
                </a:ln>
                <a:solidFill>
                  <a:srgbClr val="006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字心坊小呀小布丁体" panose="00020600040101010101" pitchFamily="18" charset="-122"/>
                <a:ea typeface="字心坊小呀小布丁体" panose="00020600040101010101" pitchFamily="18" charset="-122"/>
                <a:cs typeface="Times New Roman" panose="02020603050405020304" pitchFamily="18" charset="0"/>
              </a:rPr>
              <a:t>金句背诵</a:t>
            </a:r>
            <a:endParaRPr lang="en-AU" altLang="zh-CN" sz="6000" b="1" dirty="0">
              <a:ln>
                <a:solidFill>
                  <a:srgbClr val="FF9900"/>
                </a:solidFill>
              </a:ln>
              <a:solidFill>
                <a:srgbClr val="0060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字心坊小呀小布丁体" panose="00020600040101010101" pitchFamily="18" charset="-122"/>
              <a:ea typeface="字心坊小呀小布丁体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6914B5D-1301-40D7-A983-5C4A3FB18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80243" y="4620125"/>
            <a:ext cx="1511757" cy="21830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79026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2">
            <a:extLst>
              <a:ext uri="{FF2B5EF4-FFF2-40B4-BE49-F238E27FC236}">
                <a16:creationId xmlns:a16="http://schemas.microsoft.com/office/drawing/2014/main" id="{8D36657D-A972-4B32-BD78-AFB84E8BE2D3}"/>
              </a:ext>
            </a:extLst>
          </p:cNvPr>
          <p:cNvSpPr txBox="1">
            <a:spLocks/>
          </p:cNvSpPr>
          <p:nvPr/>
        </p:nvSpPr>
        <p:spPr>
          <a:xfrm>
            <a:off x="1629178" y="2421229"/>
            <a:ext cx="8815587" cy="43788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16600" b="1" dirty="0">
                <a:solidFill>
                  <a:srgbClr val="3F007E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第四问</a:t>
            </a:r>
            <a:endParaRPr lang="en-AU" altLang="zh-CN" sz="16600" b="1" dirty="0">
              <a:solidFill>
                <a:srgbClr val="3F007E"/>
              </a:solidFill>
              <a:highlight>
                <a:srgbClr val="FFFCC1"/>
              </a:highligh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6914B5D-1301-40D7-A983-5C4A3FB18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7026" y="3597231"/>
            <a:ext cx="2217948" cy="32028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35387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92652</TotalTime>
  <Words>659</Words>
  <Application>Microsoft Office PowerPoint</Application>
  <PresentationFormat>宽屏</PresentationFormat>
  <Paragraphs>68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等线</vt:lpstr>
      <vt:lpstr>等线 Light</vt:lpstr>
      <vt:lpstr>华文楷体</vt:lpstr>
      <vt:lpstr>微软雅黑</vt:lpstr>
      <vt:lpstr>字心坊小呀小布丁体</vt:lpstr>
      <vt:lpstr>Arial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 SONGEN</dc:creator>
  <cp:lastModifiedBy>HU Yajun</cp:lastModifiedBy>
  <cp:revision>2355</cp:revision>
  <dcterms:created xsi:type="dcterms:W3CDTF">2021-02-12T19:14:24Z</dcterms:created>
  <dcterms:modified xsi:type="dcterms:W3CDTF">2023-03-26T00:18:48Z</dcterms:modified>
</cp:coreProperties>
</file>