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4"/>
  </p:notesMasterIdLst>
  <p:sldIdLst>
    <p:sldId id="8050" r:id="rId2"/>
    <p:sldId id="8052" r:id="rId3"/>
    <p:sldId id="8164" r:id="rId4"/>
    <p:sldId id="8054" r:id="rId5"/>
    <p:sldId id="8085" r:id="rId6"/>
    <p:sldId id="8084" r:id="rId7"/>
    <p:sldId id="8165" r:id="rId8"/>
    <p:sldId id="8087" r:id="rId9"/>
    <p:sldId id="8166" r:id="rId10"/>
    <p:sldId id="8142" r:id="rId11"/>
    <p:sldId id="8144" r:id="rId12"/>
    <p:sldId id="8167" r:id="rId13"/>
    <p:sldId id="8183" r:id="rId14"/>
    <p:sldId id="8184" r:id="rId15"/>
    <p:sldId id="8186" r:id="rId16"/>
    <p:sldId id="8189" r:id="rId17"/>
    <p:sldId id="8197" r:id="rId18"/>
    <p:sldId id="8190" r:id="rId19"/>
    <p:sldId id="8198" r:id="rId20"/>
    <p:sldId id="8203" r:id="rId21"/>
    <p:sldId id="8200" r:id="rId22"/>
    <p:sldId id="8201" r:id="rId23"/>
    <p:sldId id="8202" r:id="rId24"/>
    <p:sldId id="8205" r:id="rId25"/>
    <p:sldId id="8160" r:id="rId26"/>
    <p:sldId id="3129" r:id="rId27"/>
    <p:sldId id="3624" r:id="rId28"/>
    <p:sldId id="8079" r:id="rId29"/>
    <p:sldId id="8060" r:id="rId30"/>
    <p:sldId id="8081" r:id="rId31"/>
    <p:sldId id="8080" r:id="rId32"/>
    <p:sldId id="8204" r:id="rId33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默认节" id="{80C5DD80-025A-46DD-A015-2DB36863B4D8}">
          <p14:sldIdLst>
            <p14:sldId id="8050"/>
            <p14:sldId id="8052"/>
            <p14:sldId id="8164"/>
            <p14:sldId id="8054"/>
            <p14:sldId id="8085"/>
            <p14:sldId id="8084"/>
            <p14:sldId id="8165"/>
            <p14:sldId id="8087"/>
            <p14:sldId id="8166"/>
            <p14:sldId id="8142"/>
            <p14:sldId id="8144"/>
            <p14:sldId id="8167"/>
            <p14:sldId id="8183"/>
            <p14:sldId id="8184"/>
            <p14:sldId id="8186"/>
            <p14:sldId id="8189"/>
            <p14:sldId id="8197"/>
            <p14:sldId id="8190"/>
            <p14:sldId id="8198"/>
            <p14:sldId id="8203"/>
            <p14:sldId id="8200"/>
            <p14:sldId id="8201"/>
            <p14:sldId id="8202"/>
            <p14:sldId id="8205"/>
            <p14:sldId id="8160"/>
            <p14:sldId id="3129"/>
            <p14:sldId id="3624"/>
            <p14:sldId id="8079"/>
            <p14:sldId id="8060"/>
            <p14:sldId id="8081"/>
            <p14:sldId id="8080"/>
            <p14:sldId id="8204"/>
          </p14:sldIdLst>
        </p14:section>
        <p14:section name="默认节" id="{3A8096EC-1BD5-4F43-B84A-EA89CEA7AF16}">
          <p14:sldIdLst/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BB3"/>
    <a:srgbClr val="008080"/>
    <a:srgbClr val="745800"/>
    <a:srgbClr val="000066"/>
    <a:srgbClr val="FF9797"/>
    <a:srgbClr val="9900CC"/>
    <a:srgbClr val="FF6600"/>
    <a:srgbClr val="006600"/>
    <a:srgbClr val="503D00"/>
    <a:srgbClr val="FFFA9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中度样式 2 - 强调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69012ECD-51FC-41F1-AA8D-1B2483CD663E}" styleName="浅色样式 2 - 强调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3" autoAdjust="0"/>
    <p:restoredTop sz="86509" autoAdjust="0"/>
  </p:normalViewPr>
  <p:slideViewPr>
    <p:cSldViewPr snapToGrid="0">
      <p:cViewPr varScale="1">
        <p:scale>
          <a:sx n="74" d="100"/>
          <a:sy n="74" d="100"/>
        </p:scale>
        <p:origin x="342" y="69"/>
      </p:cViewPr>
      <p:guideLst/>
    </p:cSldViewPr>
  </p:slideViewPr>
  <p:outlineViewPr>
    <p:cViewPr>
      <p:scale>
        <a:sx n="33" d="100"/>
        <a:sy n="33" d="100"/>
      </p:scale>
      <p:origin x="0" y="-5427"/>
    </p:cViewPr>
  </p:outlin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BDC7EFF-B6B4-4AB8-B0F6-C9F8B4346735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B30CA8-C0F1-4213-9689-DBA2217AB102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9110044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A9A0091-6F6F-4FC7-8AD8-D5374ADB6CE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157A485C-8D85-4B4D-92D9-ABBEAEFBAFA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D6791148-9EF6-46B8-B9D0-6968EE4018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4ACA3259-4E33-470A-9F50-DC2AD332EA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5DC6425-EA45-42F0-AB07-1DCD61C798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798617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64F4C38-4014-44D2-9D00-5A7D3FFA06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88924D27-B9ED-46B8-88F9-E266E0EC97C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5C44F4AD-41F2-4470-9793-1FDCDEBD485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274072DA-F210-4676-AA54-7CBC987DBD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64DDEA14-FF9C-4ECB-A9BB-0BDBD45B9A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346849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BBA62699-E239-4303-A29B-CEA8CB626BE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70C98522-FC36-45DD-BF6E-C21636484FC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E8E9A24-F005-419F-8EE4-99EB44FFC1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1093CC5E-D83D-4DDF-A569-5BF13EDB5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7665E9DB-128B-412E-A9DE-F1CAC000AE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24082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DFAB5BA1-5FF8-43F4-80A1-8F060012B3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2EEB07F7-AA90-4199-8FA0-446F48F8AA9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D8AB149E-455A-4B59-860B-EA922036C9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2B883C47-5A49-4849-A58A-12B5B90AE4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7E39B0C8-337E-44AA-A0A7-11C781ACBD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3173443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A342E83-2FBD-42E4-9FC9-8F00E76F74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9A1F1DCE-BCFA-41E5-8BC2-411D52975FE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89B96E5B-10D9-47BB-8832-599B6557FD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66B2143F-00E1-4509-B75F-4C51A4FF93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8B353389-191A-4810-8CBE-ED7C6E42AA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33747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1A01FB4-B839-47C1-ACF8-93E4D4A8BC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10D509A6-133D-4A80-BAB4-F6356888F82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61977F1A-E743-412B-8374-E413DD948C0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3B87E298-23F0-4776-8B9A-3B6A81C1B7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52A58D87-CA24-4F1C-919E-E2546C6A61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771D95FD-4665-4C7E-85F0-70CE3C4F08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7668390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C97B2A92-E641-4CD8-801A-E80832D17D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80215F34-1E06-44D7-8987-82F95014B9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9B3D80DB-1711-4C93-8805-F613AB5188F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E732D456-19CB-4B25-A7C7-B54E9CEA811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C73F4201-7279-4874-A7BD-4391AD5116BE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50978CAF-65CF-425F-B774-95224C8503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454636F1-74B9-4C4A-8BCA-5AF2BF4115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D9F579BF-A049-4084-BF2C-90219A20D2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454246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2F7FF43-392F-47B0-857B-ACEF611D414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FF0CF4F0-A21B-46E8-AD6C-FCE7E7453BB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380DD1D6-4E1F-457B-898F-C23675C49F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F29D0EF9-990A-4FBC-BF74-1C369A9498C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8931360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2B9F1D36-5761-4E34-9F26-545FAB8C8F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C6EC347E-A4C8-4641-9893-DCE065E359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69C95182-1286-402B-996D-D8822AB0DE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4610760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6EABCBC3-D235-4BF4-BFBB-9F4FEEC00C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AF1AAF3E-1CBB-4D8F-98FF-F4F1B031D89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A2AB086C-17CA-4116-ADDB-81EBC6498F3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CD69578C-6B2E-4172-B695-9F1EDEE35F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D45FA24F-85D7-4482-A9BB-77CD431772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803D683A-0908-474B-9F16-FB6816B5A4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788055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12000A71-9FF5-43F8-8E99-C0E1ED32ED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F89D85A0-6890-40D3-86DC-E5B428F4A191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779DC874-CF9B-4D21-8AF6-C5F27C103BB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4F0F590B-18C3-40BE-AA66-979AC646F3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426B18DD-9AFB-4004-A24D-9DC0C5550E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EB3CB9B4-D4B8-4808-AA6D-FCB92A9ED9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781751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105CA4F6-7322-424A-A2DC-7D2B73139F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98A3D5EF-4D54-48F1-AD72-1E74DC7DF6C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CC5DC3AC-7172-4BD5-B491-4424CA83744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63D0C44-0C7C-4A80-81EB-21007C704AB2}" type="datetimeFigureOut">
              <a:rPr lang="zh-CN" altLang="en-US" smtClean="0"/>
              <a:t>2026/7/19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E3745EDA-0909-411E-89CB-9FD12474373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7D264E8-F2D0-4DEF-9D12-80ED919141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9B72D90-C72C-427E-8AE0-515BA005849B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028657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10E727C-70E7-6568-75DD-DBA5A34482A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>
            <a:extLst>
              <a:ext uri="{FF2B5EF4-FFF2-40B4-BE49-F238E27FC236}">
                <a16:creationId xmlns:a16="http://schemas.microsoft.com/office/drawing/2014/main" id="{C3D7BC07-26EE-B973-D23D-4E8F45EDA3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2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8" name="图片 7" descr="文本, 信件&#10;&#10;AI 生成的内容可能不正确。">
            <a:extLst>
              <a:ext uri="{FF2B5EF4-FFF2-40B4-BE49-F238E27FC236}">
                <a16:creationId xmlns:a16="http://schemas.microsoft.com/office/drawing/2014/main" id="{6610B970-4F49-EB70-4EDC-0227BF915C8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057" y="57150"/>
            <a:ext cx="12068629" cy="67427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422222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17BAFE6-AA18-DDAE-A57F-4E8F98F504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0BD2431E-6349-F4BC-5339-3339C42295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893BF7A0-B82A-9446-7834-E066A196DE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1732" y="321733"/>
            <a:ext cx="11546828" cy="6214534"/>
          </a:xfrm>
          <a:custGeom>
            <a:avLst/>
            <a:gdLst>
              <a:gd name="connsiteX0" fmla="*/ 0 w 11546828"/>
              <a:gd name="connsiteY0" fmla="*/ 0 h 6214534"/>
              <a:gd name="connsiteX1" fmla="*/ 7965430 w 11546828"/>
              <a:gd name="connsiteY1" fmla="*/ 0 h 6214534"/>
              <a:gd name="connsiteX2" fmla="*/ 7965430 w 11546828"/>
              <a:gd name="connsiteY2" fmla="*/ 1786 h 6214534"/>
              <a:gd name="connsiteX3" fmla="*/ 11546828 w 11546828"/>
              <a:gd name="connsiteY3" fmla="*/ 1786 h 6214534"/>
              <a:gd name="connsiteX4" fmla="*/ 11546828 w 11546828"/>
              <a:gd name="connsiteY4" fmla="*/ 2866740 h 6214534"/>
              <a:gd name="connsiteX5" fmla="*/ 11225095 w 11546828"/>
              <a:gd name="connsiteY5" fmla="*/ 3179536 h 6214534"/>
              <a:gd name="connsiteX6" fmla="*/ 11225095 w 11546828"/>
              <a:gd name="connsiteY6" fmla="*/ 301542 h 6214534"/>
              <a:gd name="connsiteX7" fmla="*/ 320042 w 11546828"/>
              <a:gd name="connsiteY7" fmla="*/ 301542 h 6214534"/>
              <a:gd name="connsiteX8" fmla="*/ 320042 w 11546828"/>
              <a:gd name="connsiteY8" fmla="*/ 5909424 h 6214534"/>
              <a:gd name="connsiteX9" fmla="*/ 8417210 w 11546828"/>
              <a:gd name="connsiteY9" fmla="*/ 5909424 h 6214534"/>
              <a:gd name="connsiteX10" fmla="*/ 8103383 w 11546828"/>
              <a:gd name="connsiteY10" fmla="*/ 6214534 h 6214534"/>
              <a:gd name="connsiteX11" fmla="*/ 7222929 w 11546828"/>
              <a:gd name="connsiteY11" fmla="*/ 6214534 h 6214534"/>
              <a:gd name="connsiteX12" fmla="*/ 7222929 w 11546828"/>
              <a:gd name="connsiteY12" fmla="*/ 6212748 h 6214534"/>
              <a:gd name="connsiteX13" fmla="*/ 0 w 11546828"/>
              <a:gd name="connsiteY13" fmla="*/ 6212748 h 6214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546828" h="6214534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9" name="Right Triangle 18">
            <a:extLst>
              <a:ext uri="{FF2B5EF4-FFF2-40B4-BE49-F238E27FC236}">
                <a16:creationId xmlns:a16="http://schemas.microsoft.com/office/drawing/2014/main" id="{84EC6E87-C155-37BE-5F2B-89FB13740F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576720" y="3335867"/>
            <a:ext cx="3291840" cy="3200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DDC724BE-AE5C-0C53-42C7-A70CCF99A11C}"/>
              </a:ext>
            </a:extLst>
          </p:cNvPr>
          <p:cNvSpPr txBox="1">
            <a:spLocks/>
          </p:cNvSpPr>
          <p:nvPr/>
        </p:nvSpPr>
        <p:spPr>
          <a:xfrm>
            <a:off x="238259" y="160986"/>
            <a:ext cx="11842123" cy="6537527"/>
          </a:xfrm>
          <a:prstGeom prst="rect">
            <a:avLst/>
          </a:prstGeom>
          <a:solidFill>
            <a:schemeClr val="bg1">
              <a:alpha val="70000"/>
            </a:schemeClr>
          </a:solidFill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·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第四问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·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上帝是怎样的上帝？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zěnyàng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上帝是个灵</a:t>
            </a: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gè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líng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祂的存有</a:t>
            </a:r>
            <a:r>
              <a:rPr lang="zh-CN" altLang="en-US" sz="38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、</a:t>
            </a: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智慧</a:t>
            </a:r>
            <a:r>
              <a:rPr lang="zh-CN" altLang="en-US" sz="38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、</a:t>
            </a: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权能</a:t>
            </a:r>
            <a:r>
              <a:rPr lang="zh-CN" altLang="en-US" sz="38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、</a:t>
            </a: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圣洁</a:t>
            </a:r>
            <a:r>
              <a:rPr lang="zh-CN" altLang="en-US" sz="38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、</a:t>
            </a: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公义</a:t>
            </a:r>
            <a:r>
              <a:rPr lang="zh-CN" altLang="en-US" sz="38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、</a:t>
            </a: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恩慈和信实</a:t>
            </a:r>
            <a:r>
              <a:rPr lang="zh-CN" altLang="en-US" sz="38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lang="en-US" altLang="zh-CN" sz="3800" b="1" dirty="0"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cúnyǒu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quánnéng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shèngjié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gōngyì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ēncí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hé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xìnshí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1500"/>
              </a:lnSpc>
              <a:spcBef>
                <a:spcPts val="0"/>
              </a:spcBef>
              <a:buNone/>
              <a:defRPr/>
            </a:pPr>
            <a:endParaRPr lang="en-US" altLang="zh-CN" b="1" dirty="0"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都是无限、永恒、不变的。</a:t>
            </a:r>
            <a:endParaRPr lang="en-AU" altLang="zh-CN" sz="4000" b="1" dirty="0"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dōu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wúxiàn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yǒnghéng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bù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biàn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de.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Q. 4. </a:t>
            </a:r>
            <a:r>
              <a:rPr lang="en-US" altLang="zh-CN" sz="2400" b="1" dirty="0"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What is God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A. </a:t>
            </a:r>
            <a:r>
              <a:rPr lang="en-US" altLang="zh-CN" sz="2400" b="1" dirty="0"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a Spirit, infinite, eternal, and unchangeable, in his being, wisdom, power, holiness, justice, goodness, and truth.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010000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2EB492CD-616E-47F8-933B-5E2D952A05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59383CF9-23B5-4335-9B21-1791C4CF1C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0007FE00-9498-4706-B255-6437B025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6" name="内容占位符 5">
            <a:extLst>
              <a:ext uri="{FF2B5EF4-FFF2-40B4-BE49-F238E27FC236}">
                <a16:creationId xmlns:a16="http://schemas.microsoft.com/office/drawing/2014/main" id="{AF53974F-2C2A-AA73-E678-6C7DAA3CC7E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3608" y="254085"/>
            <a:ext cx="4238510" cy="6349829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</p:spPr>
      </p:pic>
      <p:sp>
        <p:nvSpPr>
          <p:cNvPr id="7" name="内容占位符 2">
            <a:extLst>
              <a:ext uri="{FF2B5EF4-FFF2-40B4-BE49-F238E27FC236}">
                <a16:creationId xmlns:a16="http://schemas.microsoft.com/office/drawing/2014/main" id="{6B9399DC-F445-5CE0-D283-250FD56B1C3A}"/>
              </a:ext>
            </a:extLst>
          </p:cNvPr>
          <p:cNvSpPr txBox="1">
            <a:spLocks/>
          </p:cNvSpPr>
          <p:nvPr/>
        </p:nvSpPr>
        <p:spPr>
          <a:xfrm>
            <a:off x="5448630" y="1722474"/>
            <a:ext cx="6140198" cy="409353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</a:t>
            </a:r>
            <a:r>
              <a:rPr lang="zh-CN" altLang="en-US" sz="60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是个灵。</a:t>
            </a:r>
            <a:endParaRPr lang="en-US" altLang="zh-CN" sz="6000" b="1" dirty="0"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líng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a Spirit.</a:t>
            </a:r>
          </a:p>
        </p:txBody>
      </p:sp>
    </p:spTree>
    <p:extLst>
      <p:ext uri="{BB962C8B-B14F-4D97-AF65-F5344CB8AC3E}">
        <p14:creationId xmlns:p14="http://schemas.microsoft.com/office/powerpoint/2010/main" val="371575462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638382E-08C8-9AAC-EC63-5D9C5DFF8B8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AD74836B-A6B7-A4D7-56F8-5D6F74E64E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4" name="Arc 13">
            <a:extLst>
              <a:ext uri="{FF2B5EF4-FFF2-40B4-BE49-F238E27FC236}">
                <a16:creationId xmlns:a16="http://schemas.microsoft.com/office/drawing/2014/main" id="{0241354C-B59A-E6AC-AC8B-92CC50E899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C51AACB0-BD56-C9DA-2126-607C791946F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5" name="内容占位符 4">
            <a:extLst>
              <a:ext uri="{FF2B5EF4-FFF2-40B4-BE49-F238E27FC236}">
                <a16:creationId xmlns:a16="http://schemas.microsoft.com/office/drawing/2014/main" id="{EB37CA3A-DFB8-640F-107A-A70242AAA20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778" y="202948"/>
            <a:ext cx="4338607" cy="6499787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</p:spPr>
      </p:pic>
      <p:sp>
        <p:nvSpPr>
          <p:cNvPr id="6" name="内容占位符 2">
            <a:extLst>
              <a:ext uri="{FF2B5EF4-FFF2-40B4-BE49-F238E27FC236}">
                <a16:creationId xmlns:a16="http://schemas.microsoft.com/office/drawing/2014/main" id="{60CCD01E-F0C2-35C8-8218-D689DDD10703}"/>
              </a:ext>
            </a:extLst>
          </p:cNvPr>
          <p:cNvSpPr txBox="1">
            <a:spLocks/>
          </p:cNvSpPr>
          <p:nvPr/>
        </p:nvSpPr>
        <p:spPr>
          <a:xfrm>
            <a:off x="4933507" y="520995"/>
            <a:ext cx="7081284" cy="59436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灵是</a:t>
            </a:r>
            <a:r>
              <a:rPr kumimoji="0" lang="en-US" altLang="zh-CN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——</a:t>
            </a: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看不见，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摸不到，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但真实存在的。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Líng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kàn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bújiàn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mō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dàn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zhēnshí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cúnzài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 spirit cannot be seen or touched, but it truly exists.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67410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684678A-AA0B-BB0F-8BE0-8989AE67D3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18B7AC77-3AA9-3ECD-4AA5-881BADDEE04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54972396-8D80-9CA1-97E0-E65AD34F17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7C777A8-340A-5771-AC35-89D2FCCBDC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5A09483D-3AFE-77B9-979D-80D9263756BE}"/>
              </a:ext>
            </a:extLst>
          </p:cNvPr>
          <p:cNvSpPr txBox="1">
            <a:spLocks/>
          </p:cNvSpPr>
          <p:nvPr/>
        </p:nvSpPr>
        <p:spPr>
          <a:xfrm>
            <a:off x="5050971" y="805543"/>
            <a:ext cx="6537857" cy="501046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是自有永有的。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zìyǒu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yǒngyǒu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exists by Himself 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is eternal.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317F4EC2-753D-3E56-1D19-C1D37D80FE1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58" t="2006" r="18010" b="21770"/>
          <a:stretch>
            <a:fillRect/>
          </a:stretch>
        </p:blipFill>
        <p:spPr>
          <a:xfrm>
            <a:off x="187274" y="1611363"/>
            <a:ext cx="4580670" cy="36352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37749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1" name="Rectangle 10">
            <a:extLst>
              <a:ext uri="{FF2B5EF4-FFF2-40B4-BE49-F238E27FC236}">
                <a16:creationId xmlns:a16="http://schemas.microsoft.com/office/drawing/2014/main" id="{A016CB47-C4D4-4332-9ED0-DBB916252F7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1999" cy="68573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95C8260E-968F-44E8-A823-ABB43131192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86584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2C1BBA94-3F40-40AA-8BB9-E69E25E537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517889" y="0"/>
            <a:ext cx="11231745" cy="3557848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39700" dist="1270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内容占位符 4">
            <a:extLst>
              <a:ext uri="{FF2B5EF4-FFF2-40B4-BE49-F238E27FC236}">
                <a16:creationId xmlns:a16="http://schemas.microsoft.com/office/drawing/2014/main" id="{38836086-4E09-3D98-F95D-9D50FB72E4D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09" b="6312"/>
          <a:stretch>
            <a:fillRect/>
          </a:stretch>
        </p:blipFill>
        <p:spPr>
          <a:xfrm>
            <a:off x="813682" y="355888"/>
            <a:ext cx="3335789" cy="2159718"/>
          </a:xfrm>
          <a:prstGeom prst="rect">
            <a:avLst/>
          </a:prstGeom>
        </p:spPr>
      </p:pic>
      <p:pic>
        <p:nvPicPr>
          <p:cNvPr id="6" name="内容占位符 4">
            <a:extLst>
              <a:ext uri="{FF2B5EF4-FFF2-40B4-BE49-F238E27FC236}">
                <a16:creationId xmlns:a16="http://schemas.microsoft.com/office/drawing/2014/main" id="{DC8D58AE-77A4-B694-EC0D-4F1E987CD5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92" b="4084"/>
          <a:stretch>
            <a:fillRect/>
          </a:stretch>
        </p:blipFill>
        <p:spPr>
          <a:xfrm>
            <a:off x="4465284" y="330017"/>
            <a:ext cx="3336953" cy="2211460"/>
          </a:xfrm>
          <a:prstGeom prst="rect">
            <a:avLst/>
          </a:prstGeom>
        </p:spPr>
      </p:pic>
      <p:pic>
        <p:nvPicPr>
          <p:cNvPr id="5" name="内容占位符 4">
            <a:extLst>
              <a:ext uri="{FF2B5EF4-FFF2-40B4-BE49-F238E27FC236}">
                <a16:creationId xmlns:a16="http://schemas.microsoft.com/office/drawing/2014/main" id="{5BE32F6D-C872-4DED-A179-BEEBD153F36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79" b="6276"/>
          <a:stretch>
            <a:fillRect/>
          </a:stretch>
        </p:blipFill>
        <p:spPr>
          <a:xfrm>
            <a:off x="8096866" y="350494"/>
            <a:ext cx="3336953" cy="2165112"/>
          </a:xfrm>
          <a:prstGeom prst="rect">
            <a:avLst/>
          </a:prstGeom>
        </p:spPr>
      </p:pic>
      <p:sp>
        <p:nvSpPr>
          <p:cNvPr id="17" name="Rectangle 16">
            <a:extLst>
              <a:ext uri="{FF2B5EF4-FFF2-40B4-BE49-F238E27FC236}">
                <a16:creationId xmlns:a16="http://schemas.microsoft.com/office/drawing/2014/main" id="{FE43805F-24A6-46A4-B19B-54F2834735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5400000" flipH="1">
            <a:off x="3635346" y="5126067"/>
            <a:ext cx="2194560" cy="4571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内容占位符 2">
            <a:extLst>
              <a:ext uri="{FF2B5EF4-FFF2-40B4-BE49-F238E27FC236}">
                <a16:creationId xmlns:a16="http://schemas.microsoft.com/office/drawing/2014/main" id="{F4315656-F366-EDA9-D891-7954E7C20A96}"/>
              </a:ext>
            </a:extLst>
          </p:cNvPr>
          <p:cNvSpPr txBox="1">
            <a:spLocks/>
          </p:cNvSpPr>
          <p:nvPr/>
        </p:nvSpPr>
        <p:spPr>
          <a:xfrm>
            <a:off x="560529" y="2764970"/>
            <a:ext cx="11070940" cy="409239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万物都需要依靠上帝，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60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但上帝不需要依靠任何东西</a:t>
            </a: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Wànwù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dōu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xūyào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yīkào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dàn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bù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yīkào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rènhé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dōngxī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Everything depends on God,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but God depends on nothing.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232650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8A4B8C8-907C-9218-CF13-1F52879BC63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91A0E0DE-ECEA-0087-7BCA-34F6E48D22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A7943D93-A2FB-4BCA-2FB5-B35FA502D7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85699A2A-B5CE-BE9C-26F7-21BB6A2DF8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814E12F6-3A99-2458-13FC-2E28FF6CCD9B}"/>
              </a:ext>
            </a:extLst>
          </p:cNvPr>
          <p:cNvSpPr txBox="1">
            <a:spLocks/>
          </p:cNvSpPr>
          <p:nvPr/>
        </p:nvSpPr>
        <p:spPr>
          <a:xfrm>
            <a:off x="4669971" y="489857"/>
            <a:ext cx="7249886" cy="6128657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我们要信靠上帝，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60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把一切交托给祂</a:t>
            </a: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xìnkào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bǎ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yīqiè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jiāotuō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gěi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 should trust God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entrust everything to Him.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E9E91126-84EA-3E79-749F-260B257014F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958" t="2006" r="18010" b="21770"/>
          <a:stretch>
            <a:fillRect/>
          </a:stretch>
        </p:blipFill>
        <p:spPr>
          <a:xfrm>
            <a:off x="187274" y="1689116"/>
            <a:ext cx="4482697" cy="35575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157842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1DA5A72-E289-AF5F-7CC7-8E6A8C7E3D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0AE987F4-70C3-164E-9D6B-405396766EB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41B6A6A0-A8F2-22F4-D51D-674980C307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E2E660F3-9B73-5CDC-ADC0-A33CA2C88A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F7C24597-CBDF-75B8-BB04-FBAD66BCC615}"/>
              </a:ext>
            </a:extLst>
          </p:cNvPr>
          <p:cNvSpPr txBox="1">
            <a:spLocks/>
          </p:cNvSpPr>
          <p:nvPr/>
        </p:nvSpPr>
        <p:spPr>
          <a:xfrm>
            <a:off x="4510761" y="1273629"/>
            <a:ext cx="7409096" cy="534488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上帝有</a:t>
            </a: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highlight>
                  <a:srgbClr val="FFFF00"/>
                </a:highligh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无限的智慧</a:t>
            </a: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祂总是做最好的决定。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wúxiàn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zǒng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hǎo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juédìng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has </a:t>
            </a: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infinite wisdom,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 always makes the best decisions.</a:t>
            </a:r>
          </a:p>
        </p:txBody>
      </p:sp>
      <p:pic>
        <p:nvPicPr>
          <p:cNvPr id="6" name="内容占位符 5">
            <a:extLst>
              <a:ext uri="{FF2B5EF4-FFF2-40B4-BE49-F238E27FC236}">
                <a16:creationId xmlns:a16="http://schemas.microsoft.com/office/drawing/2014/main" id="{0CCFD852-1C15-04C4-C35C-291F605A938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475" y="2054343"/>
            <a:ext cx="4197811" cy="27985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404973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48A7730-894D-5BB0-5F33-576AB387DE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7C37FE44-8252-4526-091A-7EA9F9132A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91ECC983-3D24-FC65-BA53-585089B85DA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272A1130-5613-23A7-9FD4-3C2B31A3233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3597616D-46F7-09D4-A405-240FFE297646}"/>
              </a:ext>
            </a:extLst>
          </p:cNvPr>
          <p:cNvSpPr txBox="1">
            <a:spLocks/>
          </p:cNvSpPr>
          <p:nvPr/>
        </p:nvSpPr>
        <p:spPr>
          <a:xfrm>
            <a:off x="4510761" y="293915"/>
            <a:ext cx="7409096" cy="655048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上帝有无限的智慧，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祂乐意赐人智慧，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60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我们要</a:t>
            </a:r>
            <a:r>
              <a:rPr lang="zh-CN" altLang="en-US" sz="60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highlight>
                  <a:srgbClr val="FFFF00"/>
                </a:highligh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向上帝求智慧</a:t>
            </a: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wúxiàn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lèyì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rén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xiàng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qiú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has infinite wisdom,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He is willing to give wisdom.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 should ask God for wisdom.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6DE3478E-50EC-EFC0-09D2-D74ECEF0C04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684" y="685800"/>
            <a:ext cx="4105735" cy="6158603"/>
          </a:xfrm>
          <a:prstGeom prst="rect">
            <a:avLst/>
          </a:prstGeom>
        </p:spPr>
      </p:pic>
      <p:pic>
        <p:nvPicPr>
          <p:cNvPr id="6" name="内容占位符 5">
            <a:extLst>
              <a:ext uri="{FF2B5EF4-FFF2-40B4-BE49-F238E27FC236}">
                <a16:creationId xmlns:a16="http://schemas.microsoft.com/office/drawing/2014/main" id="{DBADABD7-D35C-B295-B3A8-25DC0E0369C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54" y="13598"/>
            <a:ext cx="4151774" cy="27678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298849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048A6E6-82FE-9CD5-E0AB-049369A6E64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5DEB460D-3117-9937-3147-0C241ABFE2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C3DAA1F5-D914-267F-8A4E-13C32B2BB9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6A36B647-7227-95ED-4C13-02079A8371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97FAE19C-6A95-7823-AA46-490FF7FE76A3}"/>
              </a:ext>
            </a:extLst>
          </p:cNvPr>
          <p:cNvSpPr txBox="1">
            <a:spLocks/>
          </p:cNvSpPr>
          <p:nvPr/>
        </p:nvSpPr>
        <p:spPr>
          <a:xfrm>
            <a:off x="80449" y="253614"/>
            <a:ext cx="12015694" cy="239705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55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highlight>
                  <a:srgbClr val="FFFF00"/>
                </a:highligh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全知的真神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55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祂知道一切明显的事，也知道暗中的事，</a:t>
            </a:r>
            <a:endParaRPr lang="en-US" altLang="zh-CN" sz="4800" b="1" dirty="0"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55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包括人心里的想法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内容占位符 2">
            <a:extLst>
              <a:ext uri="{FF2B5EF4-FFF2-40B4-BE49-F238E27FC236}">
                <a16:creationId xmlns:a16="http://schemas.microsoft.com/office/drawing/2014/main" id="{410B079A-F3CD-9ABF-0A0D-7580958D9B2A}"/>
              </a:ext>
            </a:extLst>
          </p:cNvPr>
          <p:cNvSpPr txBox="1">
            <a:spLocks/>
          </p:cNvSpPr>
          <p:nvPr/>
        </p:nvSpPr>
        <p:spPr>
          <a:xfrm>
            <a:off x="4615457" y="2650672"/>
            <a:ext cx="7409096" cy="420732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quánzhī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zhēnshén</a:t>
            </a:r>
            <a:r>
              <a:rPr kumimoji="0" lang="zh-CN" alt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zhīdào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yīqiè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míngxiǎn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zhīdào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ànzhōng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bāokuò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rén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xīn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lǐ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xiǎngfǎ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3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the all-knowing true God,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 knows everything that is seen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everything that is hidden,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including the thoughts of our hearts.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2E3A64CB-8F5F-9F69-4190-2974D5E78E9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579" y="2904286"/>
            <a:ext cx="3924300" cy="2616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905922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66F31B18-0757-8AE3-4921-8BFE473B3B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3" name="Rectangle 12">
            <a:extLst>
              <a:ext uri="{FF2B5EF4-FFF2-40B4-BE49-F238E27FC236}">
                <a16:creationId xmlns:a16="http://schemas.microsoft.com/office/drawing/2014/main" id="{69F5FC8A-9040-98EC-FEF1-3BD15F084D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5" name="Arc 14">
            <a:extLst>
              <a:ext uri="{FF2B5EF4-FFF2-40B4-BE49-F238E27FC236}">
                <a16:creationId xmlns:a16="http://schemas.microsoft.com/office/drawing/2014/main" id="{4DB21639-6476-DD3F-AA0D-36A5F2D03BD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B756DC75-4D0A-98C9-5663-6CAC5C871A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" name="内容占位符 2">
            <a:extLst>
              <a:ext uri="{FF2B5EF4-FFF2-40B4-BE49-F238E27FC236}">
                <a16:creationId xmlns:a16="http://schemas.microsoft.com/office/drawing/2014/main" id="{4E3C60C9-E478-8F94-74E3-3928143AE529}"/>
              </a:ext>
            </a:extLst>
          </p:cNvPr>
          <p:cNvSpPr txBox="1">
            <a:spLocks/>
          </p:cNvSpPr>
          <p:nvPr/>
        </p:nvSpPr>
        <p:spPr>
          <a:xfrm>
            <a:off x="2969686" y="206829"/>
            <a:ext cx="9126457" cy="663757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上帝有无限的权能，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祂能成就一切祂所要做的事。</a:t>
            </a: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我们要学会</a:t>
            </a: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highlight>
                  <a:srgbClr val="FFFF00"/>
                </a:highligh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凡事交托</a:t>
            </a: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highlight>
                  <a:srgbClr val="FFFF00"/>
                </a:highligh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信靠祂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wúxiàn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quánnéng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néng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chéngjiù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yīqiè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suǒ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xuéhuì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fánshì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jiāotuō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xìnkào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has infinite power,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He can accomplish all that He purposes to do.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 should learn to entrust everything to Him and trust Him.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8" name="图片 7">
            <a:extLst>
              <a:ext uri="{FF2B5EF4-FFF2-40B4-BE49-F238E27FC236}">
                <a16:creationId xmlns:a16="http://schemas.microsoft.com/office/drawing/2014/main" id="{5BB4AEF6-A43B-7AD6-2852-C22A1783FCB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57714"/>
            <a:ext cx="2839351" cy="4259026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id="{1E29B133-4BB9-66D5-5ACF-F4F4BC56CA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397"/>
          <a:stretch>
            <a:fillRect/>
          </a:stretch>
        </p:blipFill>
        <p:spPr>
          <a:xfrm>
            <a:off x="-1" y="-13597"/>
            <a:ext cx="2839351" cy="38160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222885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7" name="Rectangle 17416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7419" name="Group 17418">
            <a:extLst>
              <a:ext uri="{FF2B5EF4-FFF2-40B4-BE49-F238E27FC236}">
                <a16:creationId xmlns:a16="http://schemas.microsoft.com/office/drawing/2014/main" id="{53CA3DAA-08BB-476F-9793-941CFAEA5E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7420" name="Rectangle 17419">
              <a:extLst>
                <a:ext uri="{FF2B5EF4-FFF2-40B4-BE49-F238E27FC236}">
                  <a16:creationId xmlns:a16="http://schemas.microsoft.com/office/drawing/2014/main" id="{C1EF744A-E0CA-4659-9909-4B77BF70D3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21" name="Rectangle 17420">
              <a:extLst>
                <a:ext uri="{FF2B5EF4-FFF2-40B4-BE49-F238E27FC236}">
                  <a16:creationId xmlns:a16="http://schemas.microsoft.com/office/drawing/2014/main" id="{A09C8437-171E-4687-AA5E-A46A56AEE0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23" name="Freeform: Shape 17422">
            <a:extLst>
              <a:ext uri="{FF2B5EF4-FFF2-40B4-BE49-F238E27FC236}">
                <a16:creationId xmlns:a16="http://schemas.microsoft.com/office/drawing/2014/main" id="{4FEFA667-DE58-4745-9E9D-C6E61CB06A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7425" name="Rectangle 17424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17412" name="Picture 4" descr="威斯敏斯特小要理问答（一）（含音频视频） – 北美保守评论">
            <a:extLst>
              <a:ext uri="{FF2B5EF4-FFF2-40B4-BE49-F238E27FC236}">
                <a16:creationId xmlns:a16="http://schemas.microsoft.com/office/drawing/2014/main" id="{3AABD622-D7EF-4C56-06BA-CDC8D23789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1" r="16055" b="-1"/>
          <a:stretch>
            <a:fillRect/>
          </a:stretch>
        </p:blipFill>
        <p:spPr bwMode="auto">
          <a:xfrm>
            <a:off x="625999" y="1601972"/>
            <a:ext cx="4495801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内容占位符 2">
            <a:extLst>
              <a:ext uri="{FF2B5EF4-FFF2-40B4-BE49-F238E27FC236}">
                <a16:creationId xmlns:a16="http://schemas.microsoft.com/office/drawing/2014/main" id="{AB73C0F5-6900-49AE-C111-74522A48CDB7}"/>
              </a:ext>
            </a:extLst>
          </p:cNvPr>
          <p:cNvSpPr txBox="1">
            <a:spLocks/>
          </p:cNvSpPr>
          <p:nvPr/>
        </p:nvSpPr>
        <p:spPr>
          <a:xfrm>
            <a:off x="5121800" y="1499191"/>
            <a:ext cx="7070200" cy="436820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7000"/>
              </a:lnSpc>
              <a:spcBef>
                <a:spcPts val="0"/>
              </a:spcBef>
              <a:buNone/>
            </a:pPr>
            <a:r>
              <a:rPr lang="zh-CN" altLang="en-US" sz="6000" b="1" dirty="0"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</a:t>
            </a:r>
            <a:endParaRPr lang="en-US" altLang="zh-CN" sz="6000" b="1" dirty="0"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algn="ctr">
              <a:lnSpc>
                <a:spcPts val="7000"/>
              </a:lnSpc>
              <a:spcBef>
                <a:spcPts val="0"/>
              </a:spcBef>
              <a:buNone/>
            </a:pPr>
            <a:r>
              <a:rPr lang="zh-CN" altLang="en-US" sz="6000" b="1" dirty="0"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小要理问答</a:t>
            </a:r>
            <a:endParaRPr lang="en-US" altLang="zh-CN" sz="6000" b="1" dirty="0"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algn="ctr">
              <a:lnSpc>
                <a:spcPts val="4000"/>
              </a:lnSpc>
              <a:spcBef>
                <a:spcPts val="0"/>
              </a:spcBef>
              <a:buNone/>
            </a:pPr>
            <a:endParaRPr lang="en-US" altLang="zh-CN" sz="44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algn="ctr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lang="en-US" altLang="zh-CN" sz="40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40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lang="en-US" altLang="zh-CN" sz="40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40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lang="en-US" altLang="zh-CN" sz="40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40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endParaRPr lang="en-US" altLang="zh-CN" sz="40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algn="ctr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sz="44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algn="ctr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600" b="1" dirty="0"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Westminster Shorter Catechism</a:t>
            </a:r>
          </a:p>
        </p:txBody>
      </p:sp>
    </p:spTree>
    <p:extLst>
      <p:ext uri="{BB962C8B-B14F-4D97-AF65-F5344CB8AC3E}">
        <p14:creationId xmlns:p14="http://schemas.microsoft.com/office/powerpoint/2010/main" val="349724367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" name="Rectangle 9">
            <a:extLst>
              <a:ext uri="{FF2B5EF4-FFF2-40B4-BE49-F238E27FC236}">
                <a16:creationId xmlns:a16="http://schemas.microsoft.com/office/drawing/2014/main" id="{2EB492CD-616E-47F8-933B-5E2D952A05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59383CF9-23B5-4335-9B21-1791C4CF1C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0007FE00-9498-4706-B255-6437B025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5" name="内容占位符 4">
            <a:extLst>
              <a:ext uri="{FF2B5EF4-FFF2-40B4-BE49-F238E27FC236}">
                <a16:creationId xmlns:a16="http://schemas.microsoft.com/office/drawing/2014/main" id="{07844FD0-5FEE-6C86-1264-7D26EAEC40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62" r="1" b="3163"/>
          <a:stretch>
            <a:fillRect/>
          </a:stretch>
        </p:blipFill>
        <p:spPr>
          <a:xfrm>
            <a:off x="272461" y="401823"/>
            <a:ext cx="4011452" cy="5665670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</p:spPr>
      </p:pic>
      <p:sp>
        <p:nvSpPr>
          <p:cNvPr id="7" name="内容占位符 2">
            <a:extLst>
              <a:ext uri="{FF2B5EF4-FFF2-40B4-BE49-F238E27FC236}">
                <a16:creationId xmlns:a16="http://schemas.microsoft.com/office/drawing/2014/main" id="{31E37799-AA99-3D2E-0DD4-101605D653A8}"/>
              </a:ext>
            </a:extLst>
          </p:cNvPr>
          <p:cNvSpPr txBox="1">
            <a:spLocks/>
          </p:cNvSpPr>
          <p:nvPr/>
        </p:nvSpPr>
        <p:spPr>
          <a:xfrm>
            <a:off x="4507606" y="206829"/>
            <a:ext cx="7588537" cy="663757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上帝是圣洁的，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</a:t>
            </a:r>
            <a:r>
              <a:rPr lang="zh-CN" altLang="zh-CN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从来没有做过坏事</a:t>
            </a: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lang="en-US" altLang="zh-CN" sz="4800" b="1" dirty="0"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zh-CN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也没有一点罪</a:t>
            </a: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lang="en-US" altLang="zh-CN" sz="4800" b="1" dirty="0"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shèngjié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cónglái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méiyǒu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guò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huàishì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méiyǒu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yìdiǎn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holy.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 has never done anything wrong,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He has no sin at all.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93548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" name="Rectangle 22">
            <a:extLst>
              <a:ext uri="{FF2B5EF4-FFF2-40B4-BE49-F238E27FC236}">
                <a16:creationId xmlns:a16="http://schemas.microsoft.com/office/drawing/2014/main" id="{2EB492CD-616E-47F8-933B-5E2D952A05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25" name="Arc 24">
            <a:extLst>
              <a:ext uri="{FF2B5EF4-FFF2-40B4-BE49-F238E27FC236}">
                <a16:creationId xmlns:a16="http://schemas.microsoft.com/office/drawing/2014/main" id="{59383CF9-23B5-4335-9B21-1791C4CF1C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0007FE00-9498-4706-B255-6437B025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9" name="内容占位符 8">
            <a:extLst>
              <a:ext uri="{FF2B5EF4-FFF2-40B4-BE49-F238E27FC236}">
                <a16:creationId xmlns:a16="http://schemas.microsoft.com/office/drawing/2014/main" id="{9A2F68FB-3CB6-BF48-83C1-45E792C5B47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392" y="479493"/>
            <a:ext cx="3781834" cy="5665670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</p:spPr>
      </p:pic>
      <p:sp>
        <p:nvSpPr>
          <p:cNvPr id="12" name="内容占位符 2">
            <a:extLst>
              <a:ext uri="{FF2B5EF4-FFF2-40B4-BE49-F238E27FC236}">
                <a16:creationId xmlns:a16="http://schemas.microsoft.com/office/drawing/2014/main" id="{CC46A466-A380-2077-0121-4E5040227B56}"/>
              </a:ext>
            </a:extLst>
          </p:cNvPr>
          <p:cNvSpPr txBox="1">
            <a:spLocks/>
          </p:cNvSpPr>
          <p:nvPr/>
        </p:nvSpPr>
        <p:spPr>
          <a:xfrm>
            <a:off x="4269346" y="206829"/>
            <a:ext cx="7826797" cy="663757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上帝是公义的，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祂永远公平，</a:t>
            </a:r>
            <a:endParaRPr lang="en-US" altLang="zh-CN" sz="4800" b="1" dirty="0"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永远不会偏心。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gōngyì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yǒngyuǎn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gōngpíng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yǒngyuǎn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piānxīn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just.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 is always fair,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He never shows favoritism.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227930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0" name="Rectangle 29">
            <a:extLst>
              <a:ext uri="{FF2B5EF4-FFF2-40B4-BE49-F238E27FC236}">
                <a16:creationId xmlns:a16="http://schemas.microsoft.com/office/drawing/2014/main" id="{2EB492CD-616E-47F8-933B-5E2D952A05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59383CF9-23B5-4335-9B21-1791C4CF1C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0007FE00-9498-4706-B255-6437B025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7" name="内容占位符 6">
            <a:extLst>
              <a:ext uri="{FF2B5EF4-FFF2-40B4-BE49-F238E27FC236}">
                <a16:creationId xmlns:a16="http://schemas.microsoft.com/office/drawing/2014/main" id="{747CD630-2AAA-B09C-8ABE-8425F52CAEF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392" y="337428"/>
            <a:ext cx="3781834" cy="5665670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</p:spPr>
      </p:pic>
      <p:sp>
        <p:nvSpPr>
          <p:cNvPr id="10" name="内容占位符 2">
            <a:extLst>
              <a:ext uri="{FF2B5EF4-FFF2-40B4-BE49-F238E27FC236}">
                <a16:creationId xmlns:a16="http://schemas.microsoft.com/office/drawing/2014/main" id="{F4877A2A-6600-9F2A-379C-C0659691199E}"/>
              </a:ext>
            </a:extLst>
          </p:cNvPr>
          <p:cNvSpPr txBox="1">
            <a:spLocks/>
          </p:cNvSpPr>
          <p:nvPr/>
        </p:nvSpPr>
        <p:spPr>
          <a:xfrm>
            <a:off x="4288665" y="206829"/>
            <a:ext cx="7807478" cy="663757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上帝是恩慈的，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祂很爱我们，</a:t>
            </a:r>
            <a:endParaRPr lang="en-US" altLang="zh-CN" sz="4800" b="1" dirty="0"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也乐意帮助我们。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ēncí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hěn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ài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lèyì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bāngzhù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good.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 loves us,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He is glad to help us.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09707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2" name="Rectangle 11">
            <a:extLst>
              <a:ext uri="{FF2B5EF4-FFF2-40B4-BE49-F238E27FC236}">
                <a16:creationId xmlns:a16="http://schemas.microsoft.com/office/drawing/2014/main" id="{2EB492CD-616E-47F8-933B-5E2D952A05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white"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/>
          </a:p>
        </p:txBody>
      </p:sp>
      <p:sp>
        <p:nvSpPr>
          <p:cNvPr id="14" name="Arc 13">
            <a:extLst>
              <a:ext uri="{FF2B5EF4-FFF2-40B4-BE49-F238E27FC236}">
                <a16:creationId xmlns:a16="http://schemas.microsoft.com/office/drawing/2014/main" id="{59383CF9-23B5-4335-9B21-1791C4CF1C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rot="3967198" flipH="1">
            <a:off x="8631348" y="490493"/>
            <a:ext cx="2987899" cy="2987899"/>
          </a:xfrm>
          <a:prstGeom prst="arc">
            <a:avLst>
              <a:gd name="adj1" fmla="val 14441841"/>
              <a:gd name="adj2" fmla="val 0"/>
            </a:avLst>
          </a:prstGeom>
          <a:ln w="127000" cap="rnd">
            <a:solidFill>
              <a:schemeClr val="accent4"/>
            </a:solidFill>
            <a:prstDash val="dash"/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0007FE00-9498-4706-B255-6437B0252C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0" y="5486400"/>
            <a:ext cx="2672863" cy="1371600"/>
          </a:xfrm>
          <a:custGeom>
            <a:avLst/>
            <a:gdLst>
              <a:gd name="connsiteX0" fmla="*/ 1721734 w 2672863"/>
              <a:gd name="connsiteY0" fmla="*/ 0 h 1371600"/>
              <a:gd name="connsiteX1" fmla="*/ 2564444 w 2672863"/>
              <a:gd name="connsiteY1" fmla="*/ 213382 h 1371600"/>
              <a:gd name="connsiteX2" fmla="*/ 2672863 w 2672863"/>
              <a:gd name="connsiteY2" fmla="*/ 279248 h 1371600"/>
              <a:gd name="connsiteX3" fmla="*/ 2672863 w 2672863"/>
              <a:gd name="connsiteY3" fmla="*/ 1371600 h 1371600"/>
              <a:gd name="connsiteX4" fmla="*/ 0 w 2672863"/>
              <a:gd name="connsiteY4" fmla="*/ 1371600 h 1371600"/>
              <a:gd name="connsiteX5" fmla="*/ 33268 w 2672863"/>
              <a:gd name="connsiteY5" fmla="*/ 1242216 h 1371600"/>
              <a:gd name="connsiteX6" fmla="*/ 1721734 w 2672863"/>
              <a:gd name="connsiteY6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72863" h="1371600">
                <a:moveTo>
                  <a:pt x="1721734" y="0"/>
                </a:moveTo>
                <a:cubicBezTo>
                  <a:pt x="2026863" y="0"/>
                  <a:pt x="2313937" y="77299"/>
                  <a:pt x="2564444" y="213382"/>
                </a:cubicBezTo>
                <a:lnTo>
                  <a:pt x="2672863" y="279248"/>
                </a:lnTo>
                <a:lnTo>
                  <a:pt x="2672863" y="1371600"/>
                </a:lnTo>
                <a:lnTo>
                  <a:pt x="0" y="1371600"/>
                </a:lnTo>
                <a:lnTo>
                  <a:pt x="33268" y="1242216"/>
                </a:lnTo>
                <a:cubicBezTo>
                  <a:pt x="257110" y="522539"/>
                  <a:pt x="928399" y="0"/>
                  <a:pt x="172173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5" name="内容占位符 4">
            <a:extLst>
              <a:ext uri="{FF2B5EF4-FFF2-40B4-BE49-F238E27FC236}">
                <a16:creationId xmlns:a16="http://schemas.microsoft.com/office/drawing/2014/main" id="{2F248FEE-D84D-951C-23B2-CF5681593D3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392" y="421141"/>
            <a:ext cx="3781834" cy="5665670"/>
          </a:xfrm>
          <a:custGeom>
            <a:avLst/>
            <a:gdLst/>
            <a:ahLst/>
            <a:cxnLst/>
            <a:rect l="l" t="t" r="r" b="b"/>
            <a:pathLst>
              <a:path w="4777381" h="5643794">
                <a:moveTo>
                  <a:pt x="143704" y="0"/>
                </a:moveTo>
                <a:lnTo>
                  <a:pt x="4633677" y="0"/>
                </a:lnTo>
                <a:cubicBezTo>
                  <a:pt x="4713043" y="0"/>
                  <a:pt x="4777381" y="64338"/>
                  <a:pt x="4777381" y="143704"/>
                </a:cubicBezTo>
                <a:lnTo>
                  <a:pt x="4777381" y="5500090"/>
                </a:lnTo>
                <a:cubicBezTo>
                  <a:pt x="4777381" y="5579456"/>
                  <a:pt x="4713043" y="5643794"/>
                  <a:pt x="4633677" y="5643794"/>
                </a:cubicBezTo>
                <a:lnTo>
                  <a:pt x="143704" y="5643794"/>
                </a:lnTo>
                <a:cubicBezTo>
                  <a:pt x="64338" y="5643794"/>
                  <a:pt x="0" y="5579456"/>
                  <a:pt x="0" y="5500090"/>
                </a:cubicBezTo>
                <a:lnTo>
                  <a:pt x="0" y="143704"/>
                </a:lnTo>
                <a:cubicBezTo>
                  <a:pt x="0" y="64338"/>
                  <a:pt x="64338" y="0"/>
                  <a:pt x="143704" y="0"/>
                </a:cubicBezTo>
                <a:close/>
              </a:path>
            </a:pathLst>
          </a:custGeom>
        </p:spPr>
      </p:pic>
      <p:sp>
        <p:nvSpPr>
          <p:cNvPr id="8" name="内容占位符 2">
            <a:extLst>
              <a:ext uri="{FF2B5EF4-FFF2-40B4-BE49-F238E27FC236}">
                <a16:creationId xmlns:a16="http://schemas.microsoft.com/office/drawing/2014/main" id="{5768E70E-229E-24AD-C9F7-7530C87B17BC}"/>
              </a:ext>
            </a:extLst>
          </p:cNvPr>
          <p:cNvSpPr txBox="1">
            <a:spLocks/>
          </p:cNvSpPr>
          <p:nvPr/>
        </p:nvSpPr>
        <p:spPr>
          <a:xfrm>
            <a:off x="4230710" y="206829"/>
            <a:ext cx="7865433" cy="663757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上帝是信实的，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祂说话算话，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C0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永远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不会骗我们。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xìnshí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shuōhuà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suànhuà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yǒngyuǎn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piàn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faithful.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 always keeps His promises,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and He never lies to us.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15723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369029A-3F0D-EB6C-019C-04FF39DD8E9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内容占位符 2">
            <a:extLst>
              <a:ext uri="{FF2B5EF4-FFF2-40B4-BE49-F238E27FC236}">
                <a16:creationId xmlns:a16="http://schemas.microsoft.com/office/drawing/2014/main" id="{B02BBEBD-69C5-C9D7-706C-74B66DC62B7C}"/>
              </a:ext>
            </a:extLst>
          </p:cNvPr>
          <p:cNvSpPr txBox="1">
            <a:spLocks/>
          </p:cNvSpPr>
          <p:nvPr/>
        </p:nvSpPr>
        <p:spPr>
          <a:xfrm>
            <a:off x="104273" y="216568"/>
            <a:ext cx="11983453" cy="655937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ts val="6000"/>
              </a:lnSpc>
              <a:spcBef>
                <a:spcPts val="0"/>
              </a:spcBef>
              <a:buNone/>
            </a:pPr>
            <a:r>
              <a:rPr lang="zh-CN" altLang="zh-CN" sz="4000" dirty="0"/>
              <a:t>⭐</a:t>
            </a:r>
            <a:r>
              <a:rPr lang="en-US" altLang="zh-CN" sz="4800" dirty="0"/>
              <a:t> 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本周挑战 </a:t>
            </a:r>
            <a:r>
              <a:rPr lang="zh-CN" altLang="zh-CN" sz="4000" dirty="0"/>
              <a:t>⭐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endParaRPr lang="en-US" altLang="zh-CN" sz="4800" b="1" dirty="0"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algn="ctr">
              <a:lnSpc>
                <a:spcPts val="3000"/>
              </a:lnSpc>
              <a:spcBef>
                <a:spcPts val="0"/>
              </a:spcBef>
              <a:spcAft>
                <a:spcPts val="1200"/>
              </a:spcAft>
              <a:buNone/>
            </a:pPr>
            <a:r>
              <a:rPr lang="zh-CN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Běn zhōu tiǎo zhàn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This Week's Challenge</a:t>
            </a:r>
            <a:endParaRPr lang="zh-CN" altLang="en-US" sz="32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6000"/>
              </a:lnSpc>
              <a:spcBef>
                <a:spcPts val="1200"/>
              </a:spcBef>
              <a:buNone/>
            </a:pP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本周</a:t>
            </a:r>
            <a:r>
              <a:rPr lang="zh-CN" altLang="en-US" sz="44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我要学习</a:t>
            </a:r>
            <a:r>
              <a:rPr lang="zh-CN" altLang="en-US" sz="40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（</a:t>
            </a:r>
            <a:r>
              <a:rPr lang="zh-CN" altLang="zh-CN" sz="4000" dirty="0"/>
              <a:t>🎁</a:t>
            </a:r>
            <a:r>
              <a:rPr lang="zh-CN" altLang="en-US" sz="44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完成挑战奖励：</a:t>
            </a:r>
            <a:r>
              <a:rPr lang="en-US" altLang="zh-CN" sz="44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100M</a:t>
            </a:r>
            <a:r>
              <a:rPr lang="zh-CN" altLang="en-US" sz="40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）</a:t>
            </a:r>
            <a:r>
              <a:rPr lang="en-US" altLang="zh-CN" sz="4000" b="1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—</a:t>
            </a:r>
            <a:r>
              <a:rPr lang="zh-CN" altLang="zh-CN" sz="4000" b="1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endParaRPr lang="en-US" altLang="zh-CN" sz="40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3000"/>
              </a:lnSpc>
              <a:spcBef>
                <a:spcPts val="0"/>
              </a:spcBef>
              <a:spcAft>
                <a:spcPts val="600"/>
              </a:spcAft>
              <a:buNone/>
            </a:pPr>
            <a:r>
              <a:rPr lang="zh-CN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Běn zhōu, wǒ yào xuéxí: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This week, I will try to: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6000"/>
              </a:lnSpc>
              <a:spcBef>
                <a:spcPts val="0"/>
              </a:spcBef>
              <a:buNone/>
            </a:pP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□</a:t>
            </a:r>
            <a:r>
              <a:rPr lang="zh-CN" altLang="zh-CN" sz="3200" dirty="0"/>
              <a:t>🛡️</a:t>
            </a:r>
            <a:r>
              <a:rPr lang="en-US" altLang="zh-CN" sz="3200" dirty="0"/>
              <a:t> 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不做坏事 </a:t>
            </a:r>
            <a:r>
              <a:rPr lang="zh-CN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 zuò huàishì</a:t>
            </a:r>
            <a:r>
              <a:rPr lang="zh-CN" altLang="en-US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Stay away from doing wrong.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6000"/>
              </a:lnSpc>
              <a:spcBef>
                <a:spcPts val="0"/>
              </a:spcBef>
              <a:buNone/>
            </a:pP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□</a:t>
            </a:r>
            <a:r>
              <a:rPr lang="zh-CN" altLang="zh-CN" sz="3200" dirty="0"/>
              <a:t>⚖️</a:t>
            </a:r>
            <a:r>
              <a:rPr lang="en-US" altLang="zh-CN" sz="3200" dirty="0"/>
              <a:t> 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公平待人 </a:t>
            </a:r>
            <a:r>
              <a:rPr lang="zh-CN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Gōngpíng dàirén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Be fair to everyone.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6000"/>
              </a:lnSpc>
              <a:spcBef>
                <a:spcPts val="0"/>
              </a:spcBef>
              <a:buNone/>
            </a:pP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□</a:t>
            </a:r>
            <a:r>
              <a:rPr lang="zh-CN" altLang="zh-CN" sz="3200" dirty="0"/>
              <a:t>🤝</a:t>
            </a:r>
            <a:r>
              <a:rPr lang="en-US" altLang="zh-CN" sz="3200" dirty="0"/>
              <a:t> 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乐意帮助人</a:t>
            </a:r>
            <a:r>
              <a:rPr lang="zh-CN" altLang="en-US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  <a:r>
              <a:rPr lang="zh-CN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Lèyì bāngzhù rén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  <a:r>
              <a:rPr lang="zh-CN" altLang="en-US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Help others gladly.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6000"/>
              </a:lnSpc>
              <a:spcBef>
                <a:spcPts val="0"/>
              </a:spcBef>
              <a:buNone/>
            </a:pP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□</a:t>
            </a:r>
            <a:r>
              <a:rPr lang="zh-CN" altLang="zh-CN" sz="3200" dirty="0"/>
              <a:t>✅</a:t>
            </a:r>
            <a:r>
              <a:rPr lang="en-US" altLang="zh-CN" sz="3200" dirty="0"/>
              <a:t> 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做一个说话算话的人</a:t>
            </a:r>
            <a:r>
              <a:rPr lang="en-US" altLang="zh-CN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</a:p>
          <a:p>
            <a:pPr marL="0" indent="0">
              <a:lnSpc>
                <a:spcPts val="30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          </a:t>
            </a:r>
            <a:r>
              <a:rPr lang="zh-CN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 yí gè shuōhuà suànhuà de rén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Keep my promises.</a:t>
            </a: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</a:t>
            </a:r>
          </a:p>
          <a:p>
            <a:pPr marL="0" indent="0">
              <a:lnSpc>
                <a:spcPts val="3000"/>
              </a:lnSpc>
              <a:spcBef>
                <a:spcPts val="0"/>
              </a:spcBef>
              <a:buNone/>
            </a:pPr>
            <a:endParaRPr lang="en-US" altLang="zh-CN" sz="3200" b="1" dirty="0">
              <a:solidFill>
                <a:srgbClr val="000066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51724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D095A92E-21AF-5E96-E59C-93E88FC8BDF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D568011B-9322-8B28-3A2F-471B1611EF3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E514B7D6-151C-461D-0DA6-CFE038EF1BF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1732" y="321733"/>
            <a:ext cx="11546828" cy="6214534"/>
          </a:xfrm>
          <a:custGeom>
            <a:avLst/>
            <a:gdLst>
              <a:gd name="connsiteX0" fmla="*/ 0 w 11546828"/>
              <a:gd name="connsiteY0" fmla="*/ 0 h 6214534"/>
              <a:gd name="connsiteX1" fmla="*/ 7965430 w 11546828"/>
              <a:gd name="connsiteY1" fmla="*/ 0 h 6214534"/>
              <a:gd name="connsiteX2" fmla="*/ 7965430 w 11546828"/>
              <a:gd name="connsiteY2" fmla="*/ 1786 h 6214534"/>
              <a:gd name="connsiteX3" fmla="*/ 11546828 w 11546828"/>
              <a:gd name="connsiteY3" fmla="*/ 1786 h 6214534"/>
              <a:gd name="connsiteX4" fmla="*/ 11546828 w 11546828"/>
              <a:gd name="connsiteY4" fmla="*/ 2866740 h 6214534"/>
              <a:gd name="connsiteX5" fmla="*/ 11225095 w 11546828"/>
              <a:gd name="connsiteY5" fmla="*/ 3179536 h 6214534"/>
              <a:gd name="connsiteX6" fmla="*/ 11225095 w 11546828"/>
              <a:gd name="connsiteY6" fmla="*/ 301542 h 6214534"/>
              <a:gd name="connsiteX7" fmla="*/ 320042 w 11546828"/>
              <a:gd name="connsiteY7" fmla="*/ 301542 h 6214534"/>
              <a:gd name="connsiteX8" fmla="*/ 320042 w 11546828"/>
              <a:gd name="connsiteY8" fmla="*/ 5909424 h 6214534"/>
              <a:gd name="connsiteX9" fmla="*/ 8417210 w 11546828"/>
              <a:gd name="connsiteY9" fmla="*/ 5909424 h 6214534"/>
              <a:gd name="connsiteX10" fmla="*/ 8103383 w 11546828"/>
              <a:gd name="connsiteY10" fmla="*/ 6214534 h 6214534"/>
              <a:gd name="connsiteX11" fmla="*/ 7222929 w 11546828"/>
              <a:gd name="connsiteY11" fmla="*/ 6214534 h 6214534"/>
              <a:gd name="connsiteX12" fmla="*/ 7222929 w 11546828"/>
              <a:gd name="connsiteY12" fmla="*/ 6212748 h 6214534"/>
              <a:gd name="connsiteX13" fmla="*/ 0 w 11546828"/>
              <a:gd name="connsiteY13" fmla="*/ 6212748 h 6214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546828" h="6214534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9" name="Right Triangle 18">
            <a:extLst>
              <a:ext uri="{FF2B5EF4-FFF2-40B4-BE49-F238E27FC236}">
                <a16:creationId xmlns:a16="http://schemas.microsoft.com/office/drawing/2014/main" id="{C3B4660E-185F-128F-8C71-6EF9E6D6F9D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576720" y="3335867"/>
            <a:ext cx="3291840" cy="3200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0E7B5A17-E238-EB82-6545-58D60B605CB4}"/>
              </a:ext>
            </a:extLst>
          </p:cNvPr>
          <p:cNvSpPr txBox="1">
            <a:spLocks/>
          </p:cNvSpPr>
          <p:nvPr/>
        </p:nvSpPr>
        <p:spPr>
          <a:xfrm>
            <a:off x="425302" y="233917"/>
            <a:ext cx="11443257" cy="6464596"/>
          </a:xfrm>
          <a:prstGeom prst="rect">
            <a:avLst/>
          </a:prstGeom>
          <a:solidFill>
            <a:schemeClr val="bg1">
              <a:alpha val="70000"/>
            </a:schemeClr>
          </a:solidFill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·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第四问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·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sì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4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上帝是怎样的上帝？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zěnyàng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上帝是个灵，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gè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líng</a:t>
            </a:r>
            <a:r>
              <a:rPr kumimoji="0" lang="zh-CN" alt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祂的存有、智慧、权能、圣洁、公义、恩慈和信实，都是无限、永恒、不变的。</a:t>
            </a:r>
            <a:endParaRPr kumimoji="0" lang="en-AU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cúnyǒu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quánnéng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shèngjié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gōngyì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ēncí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hé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xìnshí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</a:t>
            </a: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dōu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wúxiàn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yǒnghéng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bù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biàn</a:t>
            </a:r>
            <a:r>
              <a:rPr kumimoji="0" lang="en-US" altLang="zh-CN" sz="2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de.</a:t>
            </a: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Q. 4. What is God?</a:t>
            </a: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A. God is a Spirit, infinite, eternal, and unchangeable, in his being, wisdom, power, holiness, justice, goodness, and truth.</a:t>
            </a:r>
          </a:p>
        </p:txBody>
      </p:sp>
    </p:spTree>
    <p:extLst>
      <p:ext uri="{BB962C8B-B14F-4D97-AF65-F5344CB8AC3E}">
        <p14:creationId xmlns:p14="http://schemas.microsoft.com/office/powerpoint/2010/main" val="309519361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028" name="Rectangle 70">
            <a:extLst>
              <a:ext uri="{FF2B5EF4-FFF2-40B4-BE49-F238E27FC236}">
                <a16:creationId xmlns:a16="http://schemas.microsoft.com/office/drawing/2014/main" id="{22F15A2D-2324-487D-A02A-BF46C5C580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029" name="Freeform: Shape 72">
            <a:extLst>
              <a:ext uri="{FF2B5EF4-FFF2-40B4-BE49-F238E27FC236}">
                <a16:creationId xmlns:a16="http://schemas.microsoft.com/office/drawing/2014/main" id="{17A7F34E-D418-47E2-9F86-2C45BBC312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1732" y="321733"/>
            <a:ext cx="11546828" cy="6214534"/>
          </a:xfrm>
          <a:custGeom>
            <a:avLst/>
            <a:gdLst>
              <a:gd name="connsiteX0" fmla="*/ 0 w 11546828"/>
              <a:gd name="connsiteY0" fmla="*/ 0 h 6214534"/>
              <a:gd name="connsiteX1" fmla="*/ 7965430 w 11546828"/>
              <a:gd name="connsiteY1" fmla="*/ 0 h 6214534"/>
              <a:gd name="connsiteX2" fmla="*/ 7965430 w 11546828"/>
              <a:gd name="connsiteY2" fmla="*/ 1786 h 6214534"/>
              <a:gd name="connsiteX3" fmla="*/ 11546828 w 11546828"/>
              <a:gd name="connsiteY3" fmla="*/ 1786 h 6214534"/>
              <a:gd name="connsiteX4" fmla="*/ 11546828 w 11546828"/>
              <a:gd name="connsiteY4" fmla="*/ 2866740 h 6214534"/>
              <a:gd name="connsiteX5" fmla="*/ 11225095 w 11546828"/>
              <a:gd name="connsiteY5" fmla="*/ 3179536 h 6214534"/>
              <a:gd name="connsiteX6" fmla="*/ 11225095 w 11546828"/>
              <a:gd name="connsiteY6" fmla="*/ 301542 h 6214534"/>
              <a:gd name="connsiteX7" fmla="*/ 320042 w 11546828"/>
              <a:gd name="connsiteY7" fmla="*/ 301542 h 6214534"/>
              <a:gd name="connsiteX8" fmla="*/ 320042 w 11546828"/>
              <a:gd name="connsiteY8" fmla="*/ 5909424 h 6214534"/>
              <a:gd name="connsiteX9" fmla="*/ 8417210 w 11546828"/>
              <a:gd name="connsiteY9" fmla="*/ 5909424 h 6214534"/>
              <a:gd name="connsiteX10" fmla="*/ 8103383 w 11546828"/>
              <a:gd name="connsiteY10" fmla="*/ 6214534 h 6214534"/>
              <a:gd name="connsiteX11" fmla="*/ 7222929 w 11546828"/>
              <a:gd name="connsiteY11" fmla="*/ 6214534 h 6214534"/>
              <a:gd name="connsiteX12" fmla="*/ 7222929 w 11546828"/>
              <a:gd name="connsiteY12" fmla="*/ 6212748 h 6214534"/>
              <a:gd name="connsiteX13" fmla="*/ 0 w 11546828"/>
              <a:gd name="connsiteY13" fmla="*/ 6212748 h 6214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546828" h="6214534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75" name="Right Triangle 74">
            <a:extLst>
              <a:ext uri="{FF2B5EF4-FFF2-40B4-BE49-F238E27FC236}">
                <a16:creationId xmlns:a16="http://schemas.microsoft.com/office/drawing/2014/main" id="{2AEAFA59-923A-4F54-8B49-44C970BCC3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576720" y="3335867"/>
            <a:ext cx="3291840" cy="3200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pic>
        <p:nvPicPr>
          <p:cNvPr id="1026" name="Picture 2" descr="77b - Things Kids Pray About - Kid Niche">
            <a:extLst>
              <a:ext uri="{FF2B5EF4-FFF2-40B4-BE49-F238E27FC236}">
                <a16:creationId xmlns:a16="http://schemas.microsoft.com/office/drawing/2014/main" id="{51230AD2-3F4C-4098-AB46-006A848955F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114570" y="918546"/>
            <a:ext cx="5441895" cy="49793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5540135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内容占位符 2">
            <a:extLst>
              <a:ext uri="{FF2B5EF4-FFF2-40B4-BE49-F238E27FC236}">
                <a16:creationId xmlns:a16="http://schemas.microsoft.com/office/drawing/2014/main" id="{2075FCCB-3C13-2498-D312-DFEFAFA91EFB}"/>
              </a:ext>
            </a:extLst>
          </p:cNvPr>
          <p:cNvSpPr txBox="1">
            <a:spLocks/>
          </p:cNvSpPr>
          <p:nvPr/>
        </p:nvSpPr>
        <p:spPr>
          <a:xfrm>
            <a:off x="104273" y="165843"/>
            <a:ext cx="11983454" cy="652631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ts val="5000"/>
              </a:lnSpc>
              <a:spcBef>
                <a:spcPts val="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kumimoji="0" lang="zh-CN" altLang="en-US" sz="44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亲爱的天父上帝，</a:t>
            </a:r>
            <a:r>
              <a:rPr lang="zh-CN" altLang="en-US" sz="4400" b="1" dirty="0"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小孩子要赞美祢。</a:t>
            </a:r>
            <a:endParaRPr kumimoji="0" lang="en-US" altLang="zh-CN" sz="4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30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Qīn’ài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Tiānfù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háizi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zànměi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 </a:t>
            </a:r>
            <a:endParaRPr lang="zh-CN" altLang="en-US" sz="32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5000"/>
              </a:lnSpc>
              <a:spcBef>
                <a:spcPts val="600"/>
              </a:spcBef>
              <a:buNone/>
              <a:defRPr/>
            </a:pPr>
            <a:r>
              <a:rPr lang="zh-CN" altLang="en-US" sz="4400" b="1" dirty="0"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祢是灵，我看不见也摸不到祢，但我可以经历祢。</a:t>
            </a:r>
            <a:endParaRPr kumimoji="0" lang="en-US" altLang="zh-CN" sz="44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30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Líng,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kàn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bújiàn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mō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dào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dàn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kěyǐ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jīnglì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 </a:t>
            </a:r>
            <a:endParaRPr lang="zh-CN" altLang="en-US" sz="32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5000"/>
              </a:lnSpc>
              <a:spcBef>
                <a:spcPts val="600"/>
              </a:spcBef>
              <a:buNone/>
              <a:defRPr/>
            </a:pPr>
            <a:r>
              <a:rPr lang="zh-CN" altLang="en-US" sz="4400" b="1" dirty="0"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祢是万有的创造者，祢有智慧与权能；</a:t>
            </a:r>
            <a:endParaRPr lang="en-US" altLang="zh-CN" sz="4400" b="1" dirty="0">
              <a:latin typeface="Times New Roman" panose="02020603050405020304" pitchFamily="18" charset="0"/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3000"/>
              </a:lnSpc>
              <a:spcBef>
                <a:spcPts val="0"/>
              </a:spcBef>
              <a:buNone/>
            </a:pP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wànyǒu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chuàngzàozhě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zhìhuì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yǔ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quánnéng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 </a:t>
            </a:r>
            <a:endParaRPr lang="zh-CN" altLang="en-US" sz="31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5000"/>
              </a:lnSpc>
              <a:spcBef>
                <a:spcPts val="600"/>
              </a:spcBef>
              <a:buNone/>
              <a:defRPr/>
            </a:pPr>
            <a:r>
              <a:rPr lang="zh-CN" altLang="en-US" sz="4400" b="1" dirty="0"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祢也是圣洁、公义、恩慈和信实的主；</a:t>
            </a:r>
            <a:endParaRPr lang="en-US" altLang="zh-CN" sz="4400" b="1" dirty="0">
              <a:latin typeface="Times New Roman" panose="02020603050405020304" pitchFamily="18" charset="0"/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3000"/>
              </a:lnSpc>
              <a:spcBef>
                <a:spcPts val="0"/>
              </a:spcBef>
              <a:buNone/>
              <a:defRPr/>
            </a:pP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shèngjié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gōngyì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ēncí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hé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xìnshí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1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Zhǔ</a:t>
            </a:r>
            <a:r>
              <a:rPr lang="en-US" altLang="zh-CN" sz="31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lang="zh-CN" altLang="en-US" sz="31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5000"/>
              </a:lnSpc>
              <a:spcBef>
                <a:spcPts val="600"/>
              </a:spcBef>
              <a:buNone/>
              <a:defRPr/>
            </a:pPr>
            <a:r>
              <a:rPr lang="zh-CN" altLang="en-US" sz="4400" b="1" dirty="0"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求祢赐给我坚定信靠祢的心，一生不偏离。</a:t>
            </a:r>
            <a:endParaRPr lang="en-US" altLang="zh-CN" sz="4400" b="1" dirty="0">
              <a:latin typeface="Times New Roman" panose="02020603050405020304" pitchFamily="18" charset="0"/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0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Qiú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gěi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jiāndìng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xìnkào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xīn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yīshēng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bù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piānlí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lang="zh-CN" altLang="en-US" sz="32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indent="0" fontAlgn="base">
              <a:lnSpc>
                <a:spcPts val="5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None/>
              <a:tabLst/>
              <a:defRPr/>
            </a:pPr>
            <a:r>
              <a:rPr lang="zh-CN" altLang="en-US" sz="4400" b="1" dirty="0"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奉主耶稣基督的圣名求，阿们。</a:t>
            </a:r>
            <a:endParaRPr lang="en-US" altLang="zh-CN" sz="4400" b="1" dirty="0">
              <a:latin typeface="Times New Roman" panose="02020603050405020304" pitchFamily="18" charset="0"/>
              <a:ea typeface="华文楷体" panose="02010600040101010101" pitchFamily="2" charset="-122"/>
              <a:cs typeface="Times New Roman" panose="02020603050405020304" pitchFamily="18" charset="0"/>
            </a:endParaRPr>
          </a:p>
          <a:p>
            <a:pPr marL="0" indent="0" fontAlgn="base">
              <a:lnSpc>
                <a:spcPts val="30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Fèng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Zhǔ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Yēsū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Jīdū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míng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qiú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āmen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lang="en-AU" altLang="zh-CN" sz="32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6" name="Picture 2" descr="77b - Things Kids Pray About - Kid Niche">
            <a:extLst>
              <a:ext uri="{FF2B5EF4-FFF2-40B4-BE49-F238E27FC236}">
                <a16:creationId xmlns:a16="http://schemas.microsoft.com/office/drawing/2014/main" id="{59B5DC58-86E0-436A-6B8B-86601B751BEB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10635916" y="5363749"/>
            <a:ext cx="1451811" cy="1328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3182212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29D93-C00A-CCAD-EC0E-11B874D4411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内容占位符 2">
            <a:extLst>
              <a:ext uri="{FF2B5EF4-FFF2-40B4-BE49-F238E27FC236}">
                <a16:creationId xmlns:a16="http://schemas.microsoft.com/office/drawing/2014/main" id="{0F1E4918-1DDF-A29B-BA57-3D8F5E8CD52E}"/>
              </a:ext>
            </a:extLst>
          </p:cNvPr>
          <p:cNvSpPr txBox="1">
            <a:spLocks/>
          </p:cNvSpPr>
          <p:nvPr/>
        </p:nvSpPr>
        <p:spPr>
          <a:xfrm>
            <a:off x="326571" y="185058"/>
            <a:ext cx="11761156" cy="65071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Dear Heavenly Father, we praise You.</a:t>
            </a:r>
          </a:p>
          <a:p>
            <a:pPr marL="0" lvl="0" indent="0" fontAlgn="base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You are Spirit.</a:t>
            </a: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 cannot see You or touch You,</a:t>
            </a: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but we can know You and experience Your presence.</a:t>
            </a:r>
          </a:p>
          <a:p>
            <a:pPr marL="0" lvl="0" indent="0" fontAlgn="base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You are the Creator of all things.</a:t>
            </a: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You are full of wisdom and power.</a:t>
            </a:r>
          </a:p>
          <a:p>
            <a:pPr marL="0" lvl="0" indent="0" fontAlgn="base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You are also holy, just, good, and faithful.</a:t>
            </a:r>
          </a:p>
          <a:p>
            <a:pPr marL="0" lvl="0" indent="0" fontAlgn="base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Please give me a heart that trusts You firmly, and help me to follow You all my life without turning away.</a:t>
            </a:r>
          </a:p>
          <a:p>
            <a:pPr marL="0" lvl="0" indent="0" fontAlgn="base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In the holy name of the Lord Jesus Christ I pray,</a:t>
            </a: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40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Amen.</a:t>
            </a: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fontAlgn="base">
              <a:lnSpc>
                <a:spcPts val="3500"/>
              </a:lnSpc>
              <a:spcBef>
                <a:spcPts val="0"/>
              </a:spcBef>
              <a:buNone/>
            </a:pP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pic>
        <p:nvPicPr>
          <p:cNvPr id="6" name="Picture 2" descr="77b - Things Kids Pray About - Kid Niche">
            <a:extLst>
              <a:ext uri="{FF2B5EF4-FFF2-40B4-BE49-F238E27FC236}">
                <a16:creationId xmlns:a16="http://schemas.microsoft.com/office/drawing/2014/main" id="{01D30C7F-8087-E594-9CF0-C0E4C409A69C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10140071" y="2356757"/>
            <a:ext cx="1947656" cy="17821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2796984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92F590B-4F32-3341-8E08-6D5DBFEDEE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标题 1">
            <a:extLst>
              <a:ext uri="{FF2B5EF4-FFF2-40B4-BE49-F238E27FC236}">
                <a16:creationId xmlns:a16="http://schemas.microsoft.com/office/drawing/2014/main" id="{5C897DCC-D8EE-7B9A-ECC1-D7E21B46C4E4}"/>
              </a:ext>
            </a:extLst>
          </p:cNvPr>
          <p:cNvSpPr txBox="1">
            <a:spLocks/>
          </p:cNvSpPr>
          <p:nvPr/>
        </p:nvSpPr>
        <p:spPr>
          <a:xfrm>
            <a:off x="0" y="-48619"/>
            <a:ext cx="12192000" cy="992048"/>
          </a:xfrm>
          <a:prstGeom prst="rect">
            <a:avLst/>
          </a:prstGeom>
          <a:solidFill>
            <a:srgbClr val="F8E8F3"/>
          </a:solidFill>
          <a:ln>
            <a:solidFill>
              <a:srgbClr val="500050"/>
            </a:solidFill>
          </a:ln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vert="horz" lIns="91440" tIns="45720" rIns="91440" bIns="45720" rtlCol="0" anchor="ctr">
            <a:normAutofit/>
          </a:bodyPr>
          <a:lstStyle>
            <a:defPPr>
              <a:defRPr lang="zh-CN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sz="4000" b="1">
                <a:effectLst>
                  <a:glow rad="63500">
                    <a:srgbClr val="FFFEE5"/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defRPr>
            </a:lvl1pPr>
          </a:lstStyle>
          <a:p>
            <a:r>
              <a:rPr lang="zh-CN" altLang="en-US" sz="4800" dirty="0">
                <a:solidFill>
                  <a:srgbClr val="003300"/>
                </a:solidFill>
              </a:rPr>
              <a:t>分组讨论  </a:t>
            </a:r>
            <a:r>
              <a:rPr lang="en-US" altLang="zh-CN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fēn</a:t>
            </a:r>
            <a:r>
              <a:rPr lang="en-US" altLang="zh-CN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 </a:t>
            </a:r>
            <a:r>
              <a:rPr lang="en-US" altLang="zh-CN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zǔ</a:t>
            </a:r>
            <a:r>
              <a:rPr lang="en-US" altLang="zh-CN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 </a:t>
            </a:r>
            <a:r>
              <a:rPr lang="en-US" altLang="zh-CN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tǎo</a:t>
            </a:r>
            <a:r>
              <a:rPr lang="en-US" altLang="zh-CN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 </a:t>
            </a:r>
            <a:r>
              <a:rPr lang="en-US" altLang="zh-CN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</a:rPr>
              <a:t>lùn</a:t>
            </a:r>
            <a:endParaRPr lang="zh-CN" altLang="en-US" sz="3200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</a:endParaRPr>
          </a:p>
        </p:txBody>
      </p:sp>
      <p:sp>
        <p:nvSpPr>
          <p:cNvPr id="2" name="内容占位符 2">
            <a:extLst>
              <a:ext uri="{FF2B5EF4-FFF2-40B4-BE49-F238E27FC236}">
                <a16:creationId xmlns:a16="http://schemas.microsoft.com/office/drawing/2014/main" id="{C4F32FB5-879F-8578-F67E-638980C41815}"/>
              </a:ext>
            </a:extLst>
          </p:cNvPr>
          <p:cNvSpPr txBox="1">
            <a:spLocks/>
          </p:cNvSpPr>
          <p:nvPr/>
        </p:nvSpPr>
        <p:spPr>
          <a:xfrm>
            <a:off x="104273" y="1020726"/>
            <a:ext cx="11983453" cy="575521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6000"/>
              </a:lnSpc>
              <a:spcBef>
                <a:spcPts val="0"/>
              </a:spcBef>
              <a:buNone/>
            </a:pPr>
            <a:r>
              <a:rPr lang="en-AU" altLang="zh-CN" sz="4800" b="1" baseline="30000" dirty="0">
                <a:solidFill>
                  <a:srgbClr val="FF0000"/>
                </a:solidFill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1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上帝是圣洁的，祂从来不会做坏事。</a:t>
            </a:r>
            <a:r>
              <a:rPr lang="zh-CN" altLang="zh-CN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如果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有人</a:t>
            </a:r>
            <a:r>
              <a:rPr lang="zh-CN" altLang="zh-CN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叫你一起做坏事，你会怎么</a:t>
            </a:r>
            <a:r>
              <a:rPr lang="zh-CN" altLang="en-US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做？</a:t>
            </a:r>
            <a:r>
              <a:rPr lang="en-US" altLang="zh-CN" sz="4800" b="1" dirty="0"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</a:t>
            </a:r>
          </a:p>
          <a:p>
            <a:pPr marL="0" indent="0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shèngjié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cónglái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huàishì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Rúguǒ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yǒurén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jiào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yìqǐ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huàishì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zěnme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 </a:t>
            </a:r>
          </a:p>
          <a:p>
            <a:pPr marL="0" indent="0">
              <a:lnSpc>
                <a:spcPts val="2000"/>
              </a:lnSpc>
              <a:spcBef>
                <a:spcPts val="0"/>
              </a:spcBef>
              <a:buNone/>
            </a:pPr>
            <a:endParaRPr lang="en-US" altLang="zh-CN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holy. He never does anything wrong.</a:t>
            </a:r>
          </a:p>
          <a:p>
            <a:pPr mar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If someone asks you to do something wrong, what will you do?</a:t>
            </a:r>
          </a:p>
        </p:txBody>
      </p:sp>
    </p:spTree>
    <p:extLst>
      <p:ext uri="{BB962C8B-B14F-4D97-AF65-F5344CB8AC3E}">
        <p14:creationId xmlns:p14="http://schemas.microsoft.com/office/powerpoint/2010/main" val="336433696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1F1DE088-3F94-4A13-302D-04152F1EE8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7" name="Rectangle 17416">
            <a:extLst>
              <a:ext uri="{FF2B5EF4-FFF2-40B4-BE49-F238E27FC236}">
                <a16:creationId xmlns:a16="http://schemas.microsoft.com/office/drawing/2014/main" id="{6CD66548-407F-419B-BB3D-F464C6552A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419" name="Group 17418">
            <a:extLst>
              <a:ext uri="{FF2B5EF4-FFF2-40B4-BE49-F238E27FC236}">
                <a16:creationId xmlns:a16="http://schemas.microsoft.com/office/drawing/2014/main" id="{471C5DD1-71A4-99E9-648C-79D02A4E21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7420" name="Rectangle 17419">
              <a:extLst>
                <a:ext uri="{FF2B5EF4-FFF2-40B4-BE49-F238E27FC236}">
                  <a16:creationId xmlns:a16="http://schemas.microsoft.com/office/drawing/2014/main" id="{DE1EEFF8-690F-9869-1DA2-667722445DE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21" name="Rectangle 17420">
              <a:extLst>
                <a:ext uri="{FF2B5EF4-FFF2-40B4-BE49-F238E27FC236}">
                  <a16:creationId xmlns:a16="http://schemas.microsoft.com/office/drawing/2014/main" id="{940A7727-9B2F-23B2-8535-2AD48CD417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23" name="Freeform: Shape 17422">
            <a:extLst>
              <a:ext uri="{FF2B5EF4-FFF2-40B4-BE49-F238E27FC236}">
                <a16:creationId xmlns:a16="http://schemas.microsoft.com/office/drawing/2014/main" id="{BBE6BFD6-5491-7AA8-830C-60EBD2D8CF8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7425" name="Rectangle 17424">
            <a:extLst>
              <a:ext uri="{FF2B5EF4-FFF2-40B4-BE49-F238E27FC236}">
                <a16:creationId xmlns:a16="http://schemas.microsoft.com/office/drawing/2014/main" id="{E1409D95-8900-673A-79DC-B3C62C8AB41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7412" name="Picture 4" descr="威斯敏斯特小要理问答（一）（含音频视频） – 北美保守评论">
            <a:extLst>
              <a:ext uri="{FF2B5EF4-FFF2-40B4-BE49-F238E27FC236}">
                <a16:creationId xmlns:a16="http://schemas.microsoft.com/office/drawing/2014/main" id="{043D7C08-682D-D6F0-D407-C3FD32F786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1" r="16055" b="-1"/>
          <a:stretch>
            <a:fillRect/>
          </a:stretch>
        </p:blipFill>
        <p:spPr bwMode="auto">
          <a:xfrm>
            <a:off x="914400" y="1676400"/>
            <a:ext cx="4495801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内容占位符 2">
            <a:extLst>
              <a:ext uri="{FF2B5EF4-FFF2-40B4-BE49-F238E27FC236}">
                <a16:creationId xmlns:a16="http://schemas.microsoft.com/office/drawing/2014/main" id="{D7AC08C8-1D1B-4BC5-4F0C-EBF3C544A125}"/>
              </a:ext>
            </a:extLst>
          </p:cNvPr>
          <p:cNvSpPr txBox="1">
            <a:spLocks/>
          </p:cNvSpPr>
          <p:nvPr/>
        </p:nvSpPr>
        <p:spPr>
          <a:xfrm>
            <a:off x="5410201" y="1676399"/>
            <a:ext cx="6519529" cy="35051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Westminster Shorter Catechism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第一问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316510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00899C-27A1-391C-81CB-E3040FC36F0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标题 1">
            <a:extLst>
              <a:ext uri="{FF2B5EF4-FFF2-40B4-BE49-F238E27FC236}">
                <a16:creationId xmlns:a16="http://schemas.microsoft.com/office/drawing/2014/main" id="{6929F5AF-DAAE-CD62-5300-43A2488BD6A1}"/>
              </a:ext>
            </a:extLst>
          </p:cNvPr>
          <p:cNvSpPr txBox="1">
            <a:spLocks/>
          </p:cNvSpPr>
          <p:nvPr/>
        </p:nvSpPr>
        <p:spPr>
          <a:xfrm>
            <a:off x="0" y="-48619"/>
            <a:ext cx="12192000" cy="992048"/>
          </a:xfrm>
          <a:prstGeom prst="rect">
            <a:avLst/>
          </a:prstGeom>
          <a:solidFill>
            <a:srgbClr val="F8E8F3"/>
          </a:solidFill>
          <a:ln>
            <a:solidFill>
              <a:srgbClr val="500050"/>
            </a:solidFill>
          </a:ln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vert="horz" lIns="91440" tIns="45720" rIns="91440" bIns="45720" rtlCol="0" anchor="ctr">
            <a:normAutofit/>
          </a:bodyPr>
          <a:lstStyle>
            <a:defPPr>
              <a:defRPr lang="zh-CN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sz="4000" b="1">
                <a:effectLst>
                  <a:glow rad="63500">
                    <a:srgbClr val="FFFEE5"/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>
                  <a:glow rad="63500">
                    <a:srgbClr val="FFFEE5"/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分组讨论 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fēn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zǔ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tǎo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lùn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内容占位符 2">
            <a:extLst>
              <a:ext uri="{FF2B5EF4-FFF2-40B4-BE49-F238E27FC236}">
                <a16:creationId xmlns:a16="http://schemas.microsoft.com/office/drawing/2014/main" id="{1F87CBF4-83C8-F1AF-58C3-BE26E91149F1}"/>
              </a:ext>
            </a:extLst>
          </p:cNvPr>
          <p:cNvSpPr txBox="1">
            <a:spLocks/>
          </p:cNvSpPr>
          <p:nvPr/>
        </p:nvSpPr>
        <p:spPr>
          <a:xfrm>
            <a:off x="104273" y="1020726"/>
            <a:ext cx="11983453" cy="575521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lnSpc>
                <a:spcPts val="6000"/>
              </a:lnSpc>
              <a:spcBef>
                <a:spcPts val="0"/>
              </a:spcBef>
              <a:buNone/>
              <a:defRPr/>
            </a:pPr>
            <a:r>
              <a:rPr kumimoji="0" lang="en-AU" altLang="zh-CN" sz="4800" b="1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2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上帝永远公平，不会偏心。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如果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爸妈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没有偏心，对每个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孩子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都一样好，你开心吗？为什么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？（爸妈可替换为：老师、牧师）</a:t>
            </a:r>
            <a:endParaRPr lang="en-US" altLang="zh-CN" sz="4800" b="1" dirty="0">
              <a:solidFill>
                <a:prstClr val="black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000"/>
              </a:lnSpc>
              <a:spcBef>
                <a:spcPts val="0"/>
              </a:spcBef>
              <a:buNone/>
              <a:defRPr/>
            </a:pPr>
            <a:endParaRPr lang="en-US" altLang="zh-CN" sz="3200" b="1" dirty="0"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yǒngyuǎn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gōngpíng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piānxīn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Rúguǒ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bàba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māma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méiyǒu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piānxīn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duì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měi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gè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háizi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dōu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yíyàng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hǎo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kāixīn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ma?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Wèishénme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  <a:r>
              <a:rPr lang="zh-CN" altLang="en-US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Bàba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māma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kěyǐ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huàn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chéng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: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lǎoshī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mùshī</a:t>
            </a:r>
            <a:r>
              <a:rPr lang="en-US" altLang="zh-CN" sz="3200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lvl="0" indent="0">
              <a:lnSpc>
                <a:spcPts val="1000"/>
              </a:lnSpc>
              <a:spcBef>
                <a:spcPts val="0"/>
              </a:spcBef>
              <a:buNone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just. He is always fair and never shows favoritism.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If your parents love every child equally, would you be happy? Why?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  <a:defRPr/>
            </a:pPr>
            <a:r>
              <a:rPr lang="en-US" altLang="zh-CN" sz="3200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You may also replace "parents" with "teacher" or "pastor."</a:t>
            </a:r>
            <a:endParaRPr kumimoji="0" lang="en-US" altLang="zh-CN" sz="3200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006941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79DFC0-87BE-604B-4945-C2560491E9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标题 1">
            <a:extLst>
              <a:ext uri="{FF2B5EF4-FFF2-40B4-BE49-F238E27FC236}">
                <a16:creationId xmlns:a16="http://schemas.microsoft.com/office/drawing/2014/main" id="{5591C390-D5CA-C8F4-EAC2-7A473E2B650F}"/>
              </a:ext>
            </a:extLst>
          </p:cNvPr>
          <p:cNvSpPr txBox="1">
            <a:spLocks/>
          </p:cNvSpPr>
          <p:nvPr/>
        </p:nvSpPr>
        <p:spPr>
          <a:xfrm>
            <a:off x="0" y="-48619"/>
            <a:ext cx="12192000" cy="992048"/>
          </a:xfrm>
          <a:prstGeom prst="rect">
            <a:avLst/>
          </a:prstGeom>
          <a:solidFill>
            <a:srgbClr val="F8E8F3"/>
          </a:solidFill>
          <a:ln>
            <a:solidFill>
              <a:srgbClr val="500050"/>
            </a:solidFill>
          </a:ln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vert="horz" lIns="91440" tIns="45720" rIns="91440" bIns="45720" rtlCol="0" anchor="ctr">
            <a:normAutofit/>
          </a:bodyPr>
          <a:lstStyle>
            <a:defPPr>
              <a:defRPr lang="zh-CN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sz="4000" b="1">
                <a:effectLst>
                  <a:glow rad="63500">
                    <a:srgbClr val="FFFEE5"/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>
                  <a:glow rad="63500">
                    <a:srgbClr val="FFFEE5"/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分组讨论 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fēn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zǔ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tǎo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lùn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内容占位符 2">
            <a:extLst>
              <a:ext uri="{FF2B5EF4-FFF2-40B4-BE49-F238E27FC236}">
                <a16:creationId xmlns:a16="http://schemas.microsoft.com/office/drawing/2014/main" id="{C566F15B-181E-2577-364B-95BD28857182}"/>
              </a:ext>
            </a:extLst>
          </p:cNvPr>
          <p:cNvSpPr txBox="1">
            <a:spLocks/>
          </p:cNvSpPr>
          <p:nvPr/>
        </p:nvSpPr>
        <p:spPr>
          <a:xfrm>
            <a:off x="206829" y="1063256"/>
            <a:ext cx="11880897" cy="57126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ts val="6000"/>
              </a:lnSpc>
              <a:spcBef>
                <a:spcPts val="0"/>
              </a:spcBef>
              <a:buNone/>
              <a:defRPr/>
            </a:pPr>
            <a:r>
              <a:rPr kumimoji="0" lang="en-AU" altLang="zh-CN" sz="4800" b="1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3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上帝很爱我们，也乐意帮助我们。如果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有人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病了，或者跌倒了，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或者遇到困难了，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你会怎么帮助他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？</a:t>
            </a:r>
            <a:endParaRPr lang="en-US" altLang="zh-CN" sz="4800" b="1" dirty="0">
              <a:solidFill>
                <a:prstClr val="black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endParaRPr lang="en-US" altLang="zh-CN" sz="3200" b="1" dirty="0"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hěn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ài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yě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lèyì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bāngzhù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Rúguǒ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yǒurén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bìng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le,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huòzhě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diēdǎo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le,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huòzhě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yùdào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kùnnan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le,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zěnme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bāngzhù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0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 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good. He loves us and is glad to help us.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If someone is sick, falls down, or has a problem, how will you help him or her?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183461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0A22325-0031-BF14-9E84-3BDB0DDE77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标题 1">
            <a:extLst>
              <a:ext uri="{FF2B5EF4-FFF2-40B4-BE49-F238E27FC236}">
                <a16:creationId xmlns:a16="http://schemas.microsoft.com/office/drawing/2014/main" id="{638BD141-3521-7BF0-E555-B472AD54D5CC}"/>
              </a:ext>
            </a:extLst>
          </p:cNvPr>
          <p:cNvSpPr txBox="1">
            <a:spLocks/>
          </p:cNvSpPr>
          <p:nvPr/>
        </p:nvSpPr>
        <p:spPr>
          <a:xfrm>
            <a:off x="0" y="-48619"/>
            <a:ext cx="12192000" cy="992048"/>
          </a:xfrm>
          <a:prstGeom prst="rect">
            <a:avLst/>
          </a:prstGeom>
          <a:solidFill>
            <a:srgbClr val="F8E8F3"/>
          </a:solidFill>
          <a:ln>
            <a:solidFill>
              <a:srgbClr val="500050"/>
            </a:solidFill>
          </a:ln>
          <a:scene3d>
            <a:camera prst="orthographicFront"/>
            <a:lightRig rig="threePt" dir="t"/>
          </a:scene3d>
          <a:sp3d>
            <a:bevelT w="114300" prst="artDeco"/>
          </a:sp3d>
        </p:spPr>
        <p:txBody>
          <a:bodyPr vert="horz" lIns="91440" tIns="45720" rIns="91440" bIns="45720" rtlCol="0" anchor="ctr">
            <a:normAutofit/>
          </a:bodyPr>
          <a:lstStyle>
            <a:defPPr>
              <a:defRPr lang="zh-CN"/>
            </a:defPPr>
            <a:lvl1pPr algn="ctr">
              <a:lnSpc>
                <a:spcPct val="90000"/>
              </a:lnSpc>
              <a:spcBef>
                <a:spcPct val="0"/>
              </a:spcBef>
              <a:buNone/>
              <a:defRPr sz="4000" b="1">
                <a:effectLst>
                  <a:glow rad="63500">
                    <a:srgbClr val="FFFEE5"/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003300"/>
                </a:solidFill>
                <a:effectLst>
                  <a:glow rad="63500">
                    <a:srgbClr val="FFFEE5"/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分组讨论 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fēn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zǔ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tǎo</a:t>
            </a:r>
            <a:r>
              <a:rPr kumimoji="0" lang="en-US" altLang="zh-CN" sz="40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lùn</a:t>
            </a:r>
            <a:endParaRPr kumimoji="0" lang="zh-CN" altLang="en-US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  <p:sp>
        <p:nvSpPr>
          <p:cNvPr id="2" name="内容占位符 2">
            <a:extLst>
              <a:ext uri="{FF2B5EF4-FFF2-40B4-BE49-F238E27FC236}">
                <a16:creationId xmlns:a16="http://schemas.microsoft.com/office/drawing/2014/main" id="{F7EC652B-99F2-7787-9998-355EEAC71892}"/>
              </a:ext>
            </a:extLst>
          </p:cNvPr>
          <p:cNvSpPr txBox="1">
            <a:spLocks/>
          </p:cNvSpPr>
          <p:nvPr/>
        </p:nvSpPr>
        <p:spPr>
          <a:xfrm>
            <a:off x="206829" y="1063256"/>
            <a:ext cx="11880897" cy="571268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lnSpc>
                <a:spcPts val="6000"/>
              </a:lnSpc>
              <a:spcBef>
                <a:spcPts val="0"/>
              </a:spcBef>
              <a:buNone/>
              <a:defRPr/>
            </a:pPr>
            <a:r>
              <a:rPr kumimoji="0" lang="en-AU" altLang="zh-CN" sz="4800" b="1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华文楷体" panose="02010600040101010101" pitchFamily="2" charset="-122"/>
                <a:cs typeface="Times New Roman" panose="02020603050405020304" pitchFamily="18" charset="0"/>
              </a:rPr>
              <a:t>4</a:t>
            </a:r>
            <a:r>
              <a:rPr lang="zh-CN" altLang="zh-CN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上帝说话算话，永远不会骗我们。你答应过别人一件事吗？你有做到吗？</a:t>
            </a:r>
            <a:r>
              <a:rPr lang="zh-CN" altLang="en-US" sz="4800" b="1" dirty="0">
                <a:solidFill>
                  <a:prstClr val="black"/>
                </a:solidFill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为什么？</a:t>
            </a:r>
            <a:endParaRPr lang="en-US" altLang="zh-CN" sz="4800" b="1" dirty="0">
              <a:solidFill>
                <a:prstClr val="black"/>
              </a:solidFill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endParaRPr lang="en-US" altLang="zh-CN" sz="3200" b="1" dirty="0"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shuōhuà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suànhuà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yǒngyuǎn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bú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piàn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dāying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guò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biérén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yí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jiàn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ma?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Nǐ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yǒu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zuòdào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ma?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Wèishénme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 </a:t>
            </a: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God is faithful. He always keeps His promises and never lies to us.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3500"/>
              </a:lnSpc>
              <a:spcBef>
                <a:spcPts val="0"/>
              </a:spcBef>
              <a:buNone/>
            </a:pPr>
            <a:r>
              <a:rPr lang="en-US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Have you ever promised someone something? </a:t>
            </a:r>
            <a:r>
              <a:rPr lang="zh-CN" altLang="zh-CN" sz="3200" b="1" dirty="0">
                <a:solidFill>
                  <a:srgbClr val="000066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Did you do what you promised?</a:t>
            </a:r>
            <a:endParaRPr lang="en-US" altLang="zh-CN" sz="3200" b="1" dirty="0">
              <a:solidFill>
                <a:srgbClr val="000066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851509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22F15A2D-2324-487D-A02A-BF46C5C580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7A7F34E-D418-47E2-9F86-2C45BBC3121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1732" y="321733"/>
            <a:ext cx="11546828" cy="6214534"/>
          </a:xfrm>
          <a:custGeom>
            <a:avLst/>
            <a:gdLst>
              <a:gd name="connsiteX0" fmla="*/ 0 w 11546828"/>
              <a:gd name="connsiteY0" fmla="*/ 0 h 6214534"/>
              <a:gd name="connsiteX1" fmla="*/ 7965430 w 11546828"/>
              <a:gd name="connsiteY1" fmla="*/ 0 h 6214534"/>
              <a:gd name="connsiteX2" fmla="*/ 7965430 w 11546828"/>
              <a:gd name="connsiteY2" fmla="*/ 1786 h 6214534"/>
              <a:gd name="connsiteX3" fmla="*/ 11546828 w 11546828"/>
              <a:gd name="connsiteY3" fmla="*/ 1786 h 6214534"/>
              <a:gd name="connsiteX4" fmla="*/ 11546828 w 11546828"/>
              <a:gd name="connsiteY4" fmla="*/ 2866740 h 6214534"/>
              <a:gd name="connsiteX5" fmla="*/ 11225095 w 11546828"/>
              <a:gd name="connsiteY5" fmla="*/ 3179536 h 6214534"/>
              <a:gd name="connsiteX6" fmla="*/ 11225095 w 11546828"/>
              <a:gd name="connsiteY6" fmla="*/ 301542 h 6214534"/>
              <a:gd name="connsiteX7" fmla="*/ 320042 w 11546828"/>
              <a:gd name="connsiteY7" fmla="*/ 301542 h 6214534"/>
              <a:gd name="connsiteX8" fmla="*/ 320042 w 11546828"/>
              <a:gd name="connsiteY8" fmla="*/ 5909424 h 6214534"/>
              <a:gd name="connsiteX9" fmla="*/ 8417210 w 11546828"/>
              <a:gd name="connsiteY9" fmla="*/ 5909424 h 6214534"/>
              <a:gd name="connsiteX10" fmla="*/ 8103383 w 11546828"/>
              <a:gd name="connsiteY10" fmla="*/ 6214534 h 6214534"/>
              <a:gd name="connsiteX11" fmla="*/ 7222929 w 11546828"/>
              <a:gd name="connsiteY11" fmla="*/ 6214534 h 6214534"/>
              <a:gd name="connsiteX12" fmla="*/ 7222929 w 11546828"/>
              <a:gd name="connsiteY12" fmla="*/ 6212748 h 6214534"/>
              <a:gd name="connsiteX13" fmla="*/ 0 w 11546828"/>
              <a:gd name="connsiteY13" fmla="*/ 6212748 h 6214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546828" h="6214534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9" name="Right Triangle 18">
            <a:extLst>
              <a:ext uri="{FF2B5EF4-FFF2-40B4-BE49-F238E27FC236}">
                <a16:creationId xmlns:a16="http://schemas.microsoft.com/office/drawing/2014/main" id="{2AEAFA59-923A-4F54-8B49-44C970BCC3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576720" y="3335867"/>
            <a:ext cx="3291840" cy="3200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5A09A854-9009-0B58-E6B6-3CF80B98EB4B}"/>
              </a:ext>
            </a:extLst>
          </p:cNvPr>
          <p:cNvSpPr txBox="1">
            <a:spLocks/>
          </p:cNvSpPr>
          <p:nvPr/>
        </p:nvSpPr>
        <p:spPr>
          <a:xfrm>
            <a:off x="631372" y="435429"/>
            <a:ext cx="11404738" cy="611232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lnSpc>
                <a:spcPts val="6000"/>
              </a:lnSpc>
              <a:spcBef>
                <a:spcPts val="0"/>
              </a:spcBef>
              <a:buNone/>
              <a:defRPr/>
            </a:pPr>
            <a:r>
              <a:rPr lang="zh-CN" altLang="en-US" sz="4800" b="1" dirty="0"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r>
              <a:rPr lang="en-US" altLang="zh-CN" sz="4800" b="1" dirty="0"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·</a:t>
            </a:r>
            <a:r>
              <a:rPr lang="zh-CN" altLang="en-US" sz="4800" b="1" dirty="0"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第一问</a:t>
            </a:r>
            <a:endParaRPr lang="en-US" altLang="zh-CN" sz="4800" b="1" dirty="0">
              <a:solidFill>
                <a:srgbClr val="FF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lǐ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dá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·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</a:p>
          <a:p>
            <a:pPr marL="0" indent="0">
              <a:lnSpc>
                <a:spcPts val="1500"/>
              </a:lnSpc>
              <a:spcBef>
                <a:spcPts val="0"/>
              </a:spcBef>
              <a:buNone/>
            </a:pPr>
            <a:endParaRPr lang="en-US" altLang="zh-CN" sz="3600" b="1" dirty="0"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600"/>
              </a:spcBef>
              <a:buNone/>
              <a:defRPr/>
            </a:pPr>
            <a:r>
              <a:rPr lang="zh-CN" altLang="en-US" sz="4800" b="1" dirty="0"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人一生的首要目的是什么？</a:t>
            </a:r>
            <a:endParaRPr lang="en-US" altLang="zh-CN" sz="4800" b="1" dirty="0">
              <a:solidFill>
                <a:srgbClr val="000066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rén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shēng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mù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shén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me</a:t>
            </a:r>
            <a:r>
              <a:rPr lang="zh-CN" altLang="en-US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？</a:t>
            </a:r>
            <a:endParaRPr lang="en-US" altLang="zh-CN" sz="36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1500"/>
              </a:lnSpc>
              <a:spcBef>
                <a:spcPts val="0"/>
              </a:spcBef>
              <a:buNone/>
            </a:pPr>
            <a:endParaRPr lang="en-US" altLang="zh-CN" sz="36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6000"/>
              </a:lnSpc>
              <a:spcBef>
                <a:spcPts val="0"/>
              </a:spcBef>
              <a:buNone/>
              <a:defRPr/>
            </a:pPr>
            <a:r>
              <a:rPr lang="zh-CN" altLang="en-US" sz="4800" b="1" dirty="0"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人一生的首要目的是：</a:t>
            </a:r>
            <a:endParaRPr lang="en-US" altLang="zh-CN" sz="4800" b="1" dirty="0"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rén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shēng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shǒu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mù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zh-CN" altLang="en-US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：</a:t>
            </a:r>
            <a:endParaRPr lang="en-US" altLang="zh-CN" sz="36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1500"/>
              </a:lnSpc>
              <a:spcBef>
                <a:spcPts val="0"/>
              </a:spcBef>
              <a:buNone/>
              <a:defRPr/>
            </a:pPr>
            <a:endParaRPr lang="en-US" altLang="zh-CN" sz="36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indent="0">
              <a:lnSpc>
                <a:spcPts val="6000"/>
              </a:lnSpc>
              <a:spcBef>
                <a:spcPts val="0"/>
              </a:spcBef>
              <a:buNone/>
              <a:defRPr/>
            </a:pPr>
            <a:r>
              <a:rPr lang="zh-CN" altLang="en-US" sz="4800" b="1" dirty="0"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荣耀上帝</a:t>
            </a:r>
            <a:r>
              <a:rPr lang="zh-CN" altLang="en-US" sz="4000" b="1" dirty="0"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zh-CN" altLang="en-US" sz="4800" b="1" dirty="0"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并以祂为乐</a:t>
            </a:r>
            <a:r>
              <a:rPr lang="zh-CN" altLang="en-US" sz="4000" b="1" dirty="0"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zh-CN" altLang="en-US" sz="4800" b="1" dirty="0"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直到永远 。</a:t>
            </a:r>
            <a:endParaRPr lang="en-US" altLang="zh-CN" sz="4800" b="1" dirty="0"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róngyào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zh-CN" altLang="en-US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bìng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yǐ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wéi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</a:t>
            </a:r>
            <a:r>
              <a:rPr lang="zh-CN" altLang="en-US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zhí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dào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yǒng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yuǎn</a:t>
            </a:r>
            <a:r>
              <a:rPr lang="zh-CN" altLang="en-US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lang="en-US" altLang="zh-CN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endParaRPr lang="en-US" altLang="zh-CN" sz="3600" b="1" dirty="0">
              <a:solidFill>
                <a:srgbClr val="0070C0"/>
              </a:solidFill>
              <a:effectLst>
                <a:glow rad="63500">
                  <a:schemeClr val="accent4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Q. 1. What is the chief end of man?</a:t>
            </a: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>
                <a:solidFill>
                  <a:srgbClr val="7030A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A. Man’s chief end is to glorify God, and to enjoy him for ever.</a:t>
            </a:r>
          </a:p>
        </p:txBody>
      </p:sp>
    </p:spTree>
    <p:extLst>
      <p:ext uri="{BB962C8B-B14F-4D97-AF65-F5344CB8AC3E}">
        <p14:creationId xmlns:p14="http://schemas.microsoft.com/office/powerpoint/2010/main" val="280163429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483659C6-3D33-9062-DD2D-4D8F3DBD298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7" name="Rectangle 17416">
            <a:extLst>
              <a:ext uri="{FF2B5EF4-FFF2-40B4-BE49-F238E27FC236}">
                <a16:creationId xmlns:a16="http://schemas.microsoft.com/office/drawing/2014/main" id="{08797E6F-884D-9B27-9886-EC0792773ED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419" name="Group 17418">
            <a:extLst>
              <a:ext uri="{FF2B5EF4-FFF2-40B4-BE49-F238E27FC236}">
                <a16:creationId xmlns:a16="http://schemas.microsoft.com/office/drawing/2014/main" id="{01EB4602-0FD5-95A9-6243-67E6A6A0EBD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7420" name="Rectangle 17419">
              <a:extLst>
                <a:ext uri="{FF2B5EF4-FFF2-40B4-BE49-F238E27FC236}">
                  <a16:creationId xmlns:a16="http://schemas.microsoft.com/office/drawing/2014/main" id="{420D67F5-5319-B55C-38B9-0E3E0CFCA30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21" name="Rectangle 17420">
              <a:extLst>
                <a:ext uri="{FF2B5EF4-FFF2-40B4-BE49-F238E27FC236}">
                  <a16:creationId xmlns:a16="http://schemas.microsoft.com/office/drawing/2014/main" id="{F0612325-8CA7-AA29-9A00-5C2B5A8716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23" name="Freeform: Shape 17422">
            <a:extLst>
              <a:ext uri="{FF2B5EF4-FFF2-40B4-BE49-F238E27FC236}">
                <a16:creationId xmlns:a16="http://schemas.microsoft.com/office/drawing/2014/main" id="{255E50BC-0802-53C9-6A66-2E6D3C1E971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7425" name="Rectangle 17424">
            <a:extLst>
              <a:ext uri="{FF2B5EF4-FFF2-40B4-BE49-F238E27FC236}">
                <a16:creationId xmlns:a16="http://schemas.microsoft.com/office/drawing/2014/main" id="{76D948F6-EC91-37AF-4A94-E435451FDC7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7412" name="Picture 4" descr="威斯敏斯特小要理问答（一）（含音频视频） – 北美保守评论">
            <a:extLst>
              <a:ext uri="{FF2B5EF4-FFF2-40B4-BE49-F238E27FC236}">
                <a16:creationId xmlns:a16="http://schemas.microsoft.com/office/drawing/2014/main" id="{4072EC61-0722-5785-9955-66885F4EAD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1" r="16055" b="-1"/>
          <a:stretch>
            <a:fillRect/>
          </a:stretch>
        </p:blipFill>
        <p:spPr bwMode="auto">
          <a:xfrm>
            <a:off x="914400" y="1676400"/>
            <a:ext cx="4495801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内容占位符 2">
            <a:extLst>
              <a:ext uri="{FF2B5EF4-FFF2-40B4-BE49-F238E27FC236}">
                <a16:creationId xmlns:a16="http://schemas.microsoft.com/office/drawing/2014/main" id="{E95619DC-DA55-C22E-A83F-3ED9DEF99402}"/>
              </a:ext>
            </a:extLst>
          </p:cNvPr>
          <p:cNvSpPr txBox="1">
            <a:spLocks/>
          </p:cNvSpPr>
          <p:nvPr/>
        </p:nvSpPr>
        <p:spPr>
          <a:xfrm>
            <a:off x="5410201" y="1676399"/>
            <a:ext cx="6519529" cy="35051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algn="ctr">
              <a:lnSpc>
                <a:spcPts val="2000"/>
              </a:lnSpc>
              <a:spcBef>
                <a:spcPts val="0"/>
              </a:spcBef>
              <a:buNone/>
              <a:defRPr/>
            </a:pPr>
            <a:endParaRPr lang="en-US" altLang="zh-CN" sz="3200" b="1" dirty="0"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algn="ctr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lang="en-US" altLang="zh-CN" sz="32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2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endParaRPr lang="en-US" altLang="zh-CN" sz="3200" b="1" dirty="0"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 algn="ctr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en-US" altLang="zh-CN" sz="3200" b="1" dirty="0"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Westminster Shorter Catechism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第二问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486656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124E2A0-1011-5FB4-2F59-B7F158CA7F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41D02D15-551F-5D6A-B8BF-C4C188C8E3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98548EE4-91AE-4016-7D50-9A59D64253C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1732" y="321733"/>
            <a:ext cx="11546828" cy="6214534"/>
          </a:xfrm>
          <a:custGeom>
            <a:avLst/>
            <a:gdLst>
              <a:gd name="connsiteX0" fmla="*/ 0 w 11546828"/>
              <a:gd name="connsiteY0" fmla="*/ 0 h 6214534"/>
              <a:gd name="connsiteX1" fmla="*/ 7965430 w 11546828"/>
              <a:gd name="connsiteY1" fmla="*/ 0 h 6214534"/>
              <a:gd name="connsiteX2" fmla="*/ 7965430 w 11546828"/>
              <a:gd name="connsiteY2" fmla="*/ 1786 h 6214534"/>
              <a:gd name="connsiteX3" fmla="*/ 11546828 w 11546828"/>
              <a:gd name="connsiteY3" fmla="*/ 1786 h 6214534"/>
              <a:gd name="connsiteX4" fmla="*/ 11546828 w 11546828"/>
              <a:gd name="connsiteY4" fmla="*/ 2866740 h 6214534"/>
              <a:gd name="connsiteX5" fmla="*/ 11225095 w 11546828"/>
              <a:gd name="connsiteY5" fmla="*/ 3179536 h 6214534"/>
              <a:gd name="connsiteX6" fmla="*/ 11225095 w 11546828"/>
              <a:gd name="connsiteY6" fmla="*/ 301542 h 6214534"/>
              <a:gd name="connsiteX7" fmla="*/ 320042 w 11546828"/>
              <a:gd name="connsiteY7" fmla="*/ 301542 h 6214534"/>
              <a:gd name="connsiteX8" fmla="*/ 320042 w 11546828"/>
              <a:gd name="connsiteY8" fmla="*/ 5909424 h 6214534"/>
              <a:gd name="connsiteX9" fmla="*/ 8417210 w 11546828"/>
              <a:gd name="connsiteY9" fmla="*/ 5909424 h 6214534"/>
              <a:gd name="connsiteX10" fmla="*/ 8103383 w 11546828"/>
              <a:gd name="connsiteY10" fmla="*/ 6214534 h 6214534"/>
              <a:gd name="connsiteX11" fmla="*/ 7222929 w 11546828"/>
              <a:gd name="connsiteY11" fmla="*/ 6214534 h 6214534"/>
              <a:gd name="connsiteX12" fmla="*/ 7222929 w 11546828"/>
              <a:gd name="connsiteY12" fmla="*/ 6212748 h 6214534"/>
              <a:gd name="connsiteX13" fmla="*/ 0 w 11546828"/>
              <a:gd name="connsiteY13" fmla="*/ 6212748 h 6214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546828" h="6214534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9" name="Right Triangle 18">
            <a:extLst>
              <a:ext uri="{FF2B5EF4-FFF2-40B4-BE49-F238E27FC236}">
                <a16:creationId xmlns:a16="http://schemas.microsoft.com/office/drawing/2014/main" id="{2319CC1C-EF99-3883-0220-2880097AC6E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576720" y="3335867"/>
            <a:ext cx="3291840" cy="3200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7D11BC94-4070-47C7-0678-9223FBB81F65}"/>
              </a:ext>
            </a:extLst>
          </p:cNvPr>
          <p:cNvSpPr txBox="1">
            <a:spLocks/>
          </p:cNvSpPr>
          <p:nvPr/>
        </p:nvSpPr>
        <p:spPr>
          <a:xfrm>
            <a:off x="321731" y="188686"/>
            <a:ext cx="11546827" cy="6347581"/>
          </a:xfrm>
          <a:prstGeom prst="rect">
            <a:avLst/>
          </a:prstGeom>
          <a:solidFill>
            <a:schemeClr val="bg1">
              <a:alpha val="70000"/>
            </a:schemeClr>
          </a:solidFill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·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第二问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lǐ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dá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·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èr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600"/>
              </a:spcBef>
              <a:buNone/>
              <a:defRPr/>
            </a:pPr>
            <a:r>
              <a:rPr lang="zh-CN" altLang="en-US" sz="4000" b="1" dirty="0"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上帝赐给我们什么准则以指导我们荣耀祂，</a:t>
            </a:r>
            <a:endParaRPr lang="en-US" altLang="zh-CN" sz="4000" b="1" dirty="0">
              <a:solidFill>
                <a:srgbClr val="000066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600"/>
              </a:spcBef>
              <a:buNone/>
              <a:defRPr/>
            </a:pPr>
            <a:r>
              <a:rPr lang="zh-CN" altLang="en-US" sz="4000" b="1" dirty="0"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并以祂为乐呢</a:t>
            </a: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？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cì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gěi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shénme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zhǔnzé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yǐ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zhǐdǎo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róngyào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bìng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yǐ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wéi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ne?</a:t>
            </a:r>
            <a:endParaRPr kumimoji="0" lang="en-US" altLang="zh-CN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记载于全本圣经中的上帝的话语，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zài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yú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quán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běn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Shèngjīng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zhōng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huà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yǔ</a:t>
            </a:r>
            <a:r>
              <a:rPr lang="zh-CN" altLang="en-US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kumimoji="0" lang="en-US" altLang="zh-CN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是指导我们荣耀祂，并以祂为乐的惟一准则。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zhǐdǎo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wǒmen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róngyào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zh-CN" altLang="en-US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bìng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yǐ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Tā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wéi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lè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wéi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yī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zhǔn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zé</a:t>
            </a:r>
            <a:r>
              <a:rPr lang="zh-CN" altLang="en-US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2400" b="1" dirty="0"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Q. 2. What rule hath God given to direct us how we may glorify and enjoy him?</a:t>
            </a: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2400" b="1" dirty="0"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A. The Word of God, which is contained in the Scriptures of the Old and New Testaments, is the only rule to direct us how we may glorify and enjoy him.</a:t>
            </a:r>
            <a:endParaRPr kumimoji="0" lang="en-US" altLang="zh-CN" sz="2400" b="1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79312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8413D9A-C132-39E3-D549-38BE250D89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7" name="Rectangle 17416">
            <a:extLst>
              <a:ext uri="{FF2B5EF4-FFF2-40B4-BE49-F238E27FC236}">
                <a16:creationId xmlns:a16="http://schemas.microsoft.com/office/drawing/2014/main" id="{3B912B06-27A1-1DAD-C186-31F792A39DE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419" name="Group 17418">
            <a:extLst>
              <a:ext uri="{FF2B5EF4-FFF2-40B4-BE49-F238E27FC236}">
                <a16:creationId xmlns:a16="http://schemas.microsoft.com/office/drawing/2014/main" id="{1C67516C-5C8A-9F8C-8533-3BBC9AA274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7420" name="Rectangle 17419">
              <a:extLst>
                <a:ext uri="{FF2B5EF4-FFF2-40B4-BE49-F238E27FC236}">
                  <a16:creationId xmlns:a16="http://schemas.microsoft.com/office/drawing/2014/main" id="{A6D73102-120A-7DE5-D02B-731E5FF8E8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21" name="Rectangle 17420">
              <a:extLst>
                <a:ext uri="{FF2B5EF4-FFF2-40B4-BE49-F238E27FC236}">
                  <a16:creationId xmlns:a16="http://schemas.microsoft.com/office/drawing/2014/main" id="{00C4F6C1-B9FA-C951-4F41-1128DF1DE9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23" name="Freeform: Shape 17422">
            <a:extLst>
              <a:ext uri="{FF2B5EF4-FFF2-40B4-BE49-F238E27FC236}">
                <a16:creationId xmlns:a16="http://schemas.microsoft.com/office/drawing/2014/main" id="{54AF116D-965D-D70D-22D9-AEE23A15DF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7425" name="Rectangle 17424">
            <a:extLst>
              <a:ext uri="{FF2B5EF4-FFF2-40B4-BE49-F238E27FC236}">
                <a16:creationId xmlns:a16="http://schemas.microsoft.com/office/drawing/2014/main" id="{5C6CEA6C-AD5D-BF85-ECAF-9D0A6BBA3D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7412" name="Picture 4" descr="威斯敏斯特小要理问答（一）（含音频视频） – 北美保守评论">
            <a:extLst>
              <a:ext uri="{FF2B5EF4-FFF2-40B4-BE49-F238E27FC236}">
                <a16:creationId xmlns:a16="http://schemas.microsoft.com/office/drawing/2014/main" id="{063F5B29-2AD8-540F-F12E-265F4A0664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1" r="16055" b="-1"/>
          <a:stretch>
            <a:fillRect/>
          </a:stretch>
        </p:blipFill>
        <p:spPr bwMode="auto">
          <a:xfrm>
            <a:off x="914400" y="1676400"/>
            <a:ext cx="4495801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内容占位符 2">
            <a:extLst>
              <a:ext uri="{FF2B5EF4-FFF2-40B4-BE49-F238E27FC236}">
                <a16:creationId xmlns:a16="http://schemas.microsoft.com/office/drawing/2014/main" id="{B5FF7218-5157-3403-6A89-22716C7714B1}"/>
              </a:ext>
            </a:extLst>
          </p:cNvPr>
          <p:cNvSpPr txBox="1">
            <a:spLocks/>
          </p:cNvSpPr>
          <p:nvPr/>
        </p:nvSpPr>
        <p:spPr>
          <a:xfrm>
            <a:off x="5410201" y="1676399"/>
            <a:ext cx="6519529" cy="35051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Westminster Shorter Catechism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第三问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834730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096D5629-E811-2674-5E53-144973897CE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5" name="Rectangle 14">
            <a:extLst>
              <a:ext uri="{FF2B5EF4-FFF2-40B4-BE49-F238E27FC236}">
                <a16:creationId xmlns:a16="http://schemas.microsoft.com/office/drawing/2014/main" id="{E1D71B3F-39A6-E26E-824A-98E3EFA281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55215A5-866C-7840-48C3-80ED715048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21732" y="321733"/>
            <a:ext cx="11546828" cy="6214534"/>
          </a:xfrm>
          <a:custGeom>
            <a:avLst/>
            <a:gdLst>
              <a:gd name="connsiteX0" fmla="*/ 0 w 11546828"/>
              <a:gd name="connsiteY0" fmla="*/ 0 h 6214534"/>
              <a:gd name="connsiteX1" fmla="*/ 7965430 w 11546828"/>
              <a:gd name="connsiteY1" fmla="*/ 0 h 6214534"/>
              <a:gd name="connsiteX2" fmla="*/ 7965430 w 11546828"/>
              <a:gd name="connsiteY2" fmla="*/ 1786 h 6214534"/>
              <a:gd name="connsiteX3" fmla="*/ 11546828 w 11546828"/>
              <a:gd name="connsiteY3" fmla="*/ 1786 h 6214534"/>
              <a:gd name="connsiteX4" fmla="*/ 11546828 w 11546828"/>
              <a:gd name="connsiteY4" fmla="*/ 2866740 h 6214534"/>
              <a:gd name="connsiteX5" fmla="*/ 11225095 w 11546828"/>
              <a:gd name="connsiteY5" fmla="*/ 3179536 h 6214534"/>
              <a:gd name="connsiteX6" fmla="*/ 11225095 w 11546828"/>
              <a:gd name="connsiteY6" fmla="*/ 301542 h 6214534"/>
              <a:gd name="connsiteX7" fmla="*/ 320042 w 11546828"/>
              <a:gd name="connsiteY7" fmla="*/ 301542 h 6214534"/>
              <a:gd name="connsiteX8" fmla="*/ 320042 w 11546828"/>
              <a:gd name="connsiteY8" fmla="*/ 5909424 h 6214534"/>
              <a:gd name="connsiteX9" fmla="*/ 8417210 w 11546828"/>
              <a:gd name="connsiteY9" fmla="*/ 5909424 h 6214534"/>
              <a:gd name="connsiteX10" fmla="*/ 8103383 w 11546828"/>
              <a:gd name="connsiteY10" fmla="*/ 6214534 h 6214534"/>
              <a:gd name="connsiteX11" fmla="*/ 7222929 w 11546828"/>
              <a:gd name="connsiteY11" fmla="*/ 6214534 h 6214534"/>
              <a:gd name="connsiteX12" fmla="*/ 7222929 w 11546828"/>
              <a:gd name="connsiteY12" fmla="*/ 6212748 h 6214534"/>
              <a:gd name="connsiteX13" fmla="*/ 0 w 11546828"/>
              <a:gd name="connsiteY13" fmla="*/ 6212748 h 6214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546828" h="6214534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chemeClr val="tx1">
              <a:lumMod val="50000"/>
              <a:lumOff val="50000"/>
              <a:alpha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9" name="Right Triangle 18">
            <a:extLst>
              <a:ext uri="{FF2B5EF4-FFF2-40B4-BE49-F238E27FC236}">
                <a16:creationId xmlns:a16="http://schemas.microsoft.com/office/drawing/2014/main" id="{5AC58AEA-1FBF-4D74-B634-91C60AD12BE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H="1">
            <a:off x="8576720" y="3335867"/>
            <a:ext cx="3291840" cy="32004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等线" panose="020F0502020204030204"/>
              <a:ea typeface="+mn-ea"/>
              <a:cs typeface="+mn-cs"/>
            </a:endParaRPr>
          </a:p>
        </p:txBody>
      </p:sp>
      <p:sp>
        <p:nvSpPr>
          <p:cNvPr id="11" name="内容占位符 2">
            <a:extLst>
              <a:ext uri="{FF2B5EF4-FFF2-40B4-BE49-F238E27FC236}">
                <a16:creationId xmlns:a16="http://schemas.microsoft.com/office/drawing/2014/main" id="{6666E164-CB6E-2D57-262B-90EA3E90372D}"/>
              </a:ext>
            </a:extLst>
          </p:cNvPr>
          <p:cNvSpPr txBox="1">
            <a:spLocks/>
          </p:cNvSpPr>
          <p:nvPr/>
        </p:nvSpPr>
        <p:spPr>
          <a:xfrm>
            <a:off x="580571" y="457199"/>
            <a:ext cx="11287987" cy="6079067"/>
          </a:xfrm>
          <a:prstGeom prst="rect">
            <a:avLst/>
          </a:prstGeom>
          <a:solidFill>
            <a:schemeClr val="bg1">
              <a:alpha val="70000"/>
            </a:schemeClr>
          </a:solidFill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ts val="6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·</a:t>
            </a: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第三问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chemeClr val="accent4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lǐ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dá</a:t>
            </a:r>
            <a:r>
              <a:rPr kumimoji="0" lang="en-US" altLang="zh-CN" sz="36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·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dì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sz="3600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sān</a:t>
            </a:r>
            <a:r>
              <a:rPr lang="en-US" altLang="zh-CN" sz="3600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6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</a:t>
            </a: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600"/>
              </a:spcBef>
              <a:buNone/>
              <a:defRPr/>
            </a:pPr>
            <a:r>
              <a:rPr lang="zh-CN" altLang="en-US" sz="4000" b="1" dirty="0">
                <a:solidFill>
                  <a:srgbClr val="000066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圣经主要教导的是什么？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srgbClr val="000066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Shèngjīng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zhǔyào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jiàodǎo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shénme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圣经主要教导的：就是人对于上帝  所当信的真理</a:t>
            </a: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，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Shèngjīng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zhǔyào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jiàodǎo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: </a:t>
            </a: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Jiù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rén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duìyú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suǒ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dāng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xìn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zhēnlǐ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, 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1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4000"/>
              </a:lnSpc>
              <a:spcBef>
                <a:spcPts val="0"/>
              </a:spcBef>
              <a:buNone/>
              <a:defRPr/>
            </a:pPr>
            <a:r>
              <a:rPr lang="zh-CN" altLang="en-US" sz="4000" b="1" dirty="0"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和 上帝要求人当尽的本分</a:t>
            </a:r>
            <a:r>
              <a: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FFAF"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。</a:t>
            </a:r>
            <a:endParaRPr kumimoji="0" lang="en-US" altLang="zh-CN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FFAF"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hé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Shàngdì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yāoqiú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rén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dāng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jìn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de </a:t>
            </a:r>
            <a:r>
              <a:rPr lang="en-US" altLang="zh-CN" b="1" dirty="0" err="1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běnfèn</a:t>
            </a:r>
            <a:r>
              <a:rPr lang="en-US" altLang="zh-CN" b="1" dirty="0"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  <a:endParaRPr kumimoji="0" lang="en-US" altLang="zh-CN" sz="28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ts val="25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6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Q. 3. </a:t>
            </a:r>
            <a:r>
              <a:rPr lang="en-US" altLang="zh-CN" sz="2400" b="1" dirty="0"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What do the Scriptures principally teach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?</a:t>
            </a: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A. </a:t>
            </a:r>
            <a:r>
              <a:rPr lang="en-US" altLang="zh-CN" sz="2400" b="1" dirty="0"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The Scriptures principally teach what man is to believe concerning God, </a:t>
            </a:r>
          </a:p>
          <a:p>
            <a:pPr marL="0" lvl="0" indent="0">
              <a:lnSpc>
                <a:spcPts val="2500"/>
              </a:lnSpc>
              <a:spcBef>
                <a:spcPts val="0"/>
              </a:spcBef>
              <a:buNone/>
              <a:defRPr/>
            </a:pPr>
            <a:r>
              <a:rPr lang="en-US" altLang="zh-CN" sz="2400" b="1" dirty="0"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    and what duty God requires of man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4142881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5E4B7E13-8E04-5D52-886F-E5CAC85196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7" name="Rectangle 17416">
            <a:extLst>
              <a:ext uri="{FF2B5EF4-FFF2-40B4-BE49-F238E27FC236}">
                <a16:creationId xmlns:a16="http://schemas.microsoft.com/office/drawing/2014/main" id="{192D17D0-3CB4-56FE-215A-A8510E443D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419" name="Group 17418">
            <a:extLst>
              <a:ext uri="{FF2B5EF4-FFF2-40B4-BE49-F238E27FC236}">
                <a16:creationId xmlns:a16="http://schemas.microsoft.com/office/drawing/2014/main" id="{D6ABFEF2-509C-7AE7-ED70-4D16057F36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7467600" cy="6858000"/>
            <a:chOff x="7467600" y="0"/>
            <a:chExt cx="4724400" cy="6858000"/>
          </a:xfrm>
        </p:grpSpPr>
        <p:sp>
          <p:nvSpPr>
            <p:cNvPr id="17420" name="Rectangle 17419">
              <a:extLst>
                <a:ext uri="{FF2B5EF4-FFF2-40B4-BE49-F238E27FC236}">
                  <a16:creationId xmlns:a16="http://schemas.microsoft.com/office/drawing/2014/main" id="{A374019B-7A6A-7F91-D20E-D517ADA51A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21" name="Rectangle 17420">
              <a:extLst>
                <a:ext uri="{FF2B5EF4-FFF2-40B4-BE49-F238E27FC236}">
                  <a16:creationId xmlns:a16="http://schemas.microsoft.com/office/drawing/2014/main" id="{030D5EB5-F865-6266-BE6B-09DDDC1034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23" name="Freeform: Shape 17422">
            <a:extLst>
              <a:ext uri="{FF2B5EF4-FFF2-40B4-BE49-F238E27FC236}">
                <a16:creationId xmlns:a16="http://schemas.microsoft.com/office/drawing/2014/main" id="{B8493115-931B-B934-F474-5112E9AB8A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-1" y="0"/>
            <a:ext cx="7369701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 useBgFill="1">
        <p:nvSpPr>
          <p:cNvPr id="17425" name="Rectangle 17424">
            <a:extLst>
              <a:ext uri="{FF2B5EF4-FFF2-40B4-BE49-F238E27FC236}">
                <a16:creationId xmlns:a16="http://schemas.microsoft.com/office/drawing/2014/main" id="{C40E75E5-5F76-B56E-0E79-887EA516BD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57200" y="990600"/>
            <a:ext cx="117348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7412" name="Picture 4" descr="威斯敏斯特小要理问答（一）（含音频视频） – 北美保守评论">
            <a:extLst>
              <a:ext uri="{FF2B5EF4-FFF2-40B4-BE49-F238E27FC236}">
                <a16:creationId xmlns:a16="http://schemas.microsoft.com/office/drawing/2014/main" id="{37D30379-F69F-2B4D-422A-341B0ED426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1" r="16055" b="-1"/>
          <a:stretch>
            <a:fillRect/>
          </a:stretch>
        </p:blipFill>
        <p:spPr bwMode="auto">
          <a:xfrm>
            <a:off x="914400" y="1676400"/>
            <a:ext cx="4495801" cy="3505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内容占位符 2">
            <a:extLst>
              <a:ext uri="{FF2B5EF4-FFF2-40B4-BE49-F238E27FC236}">
                <a16:creationId xmlns:a16="http://schemas.microsoft.com/office/drawing/2014/main" id="{09281138-2102-775A-C831-5BF06198B4B6}"/>
              </a:ext>
            </a:extLst>
          </p:cNvPr>
          <p:cNvSpPr txBox="1">
            <a:spLocks/>
          </p:cNvSpPr>
          <p:nvPr/>
        </p:nvSpPr>
        <p:spPr>
          <a:xfrm>
            <a:off x="5410201" y="1676399"/>
            <a:ext cx="6519529" cy="350519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ts val="7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威斯敏斯特小要理问答</a:t>
            </a:r>
            <a:endParaRPr kumimoji="0" lang="en-US" altLang="zh-CN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2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Wēisīmǐnsītè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xiǎo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yàolǐ</a:t>
            </a: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wèndá</a:t>
            </a:r>
            <a:endParaRPr kumimoji="0" lang="en-US" altLang="zh-CN" sz="3200" b="1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ts val="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zh-C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Westminster Shorter Catechism</a:t>
            </a: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zh-CN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glow rad="63500">
                    <a:srgbClr val="FFC000">
                      <a:satMod val="175000"/>
                      <a:alpha val="40000"/>
                    </a:srgbClr>
                  </a:glow>
                </a:effectLst>
                <a:uLnTx/>
                <a:uFillTx/>
                <a:latin typeface="Times New Roman" panose="02020603050405020304" pitchFamily="18" charset="0"/>
                <a:ea typeface="楷体" panose="02010609060101010101" pitchFamily="49" charset="-122"/>
                <a:cs typeface="Times New Roman" panose="02020603050405020304" pitchFamily="18" charset="0"/>
              </a:rPr>
              <a:t>第四问</a:t>
            </a:r>
            <a:endParaRPr kumimoji="0" lang="en-US" altLang="zh-CN" sz="6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glow rad="63500">
                  <a:srgbClr val="FFC000">
                    <a:satMod val="175000"/>
                    <a:alpha val="40000"/>
                  </a:srgbClr>
                </a:glow>
              </a:effectLst>
              <a:uLnTx/>
              <a:uFillTx/>
              <a:latin typeface="Times New Roman" panose="02020603050405020304" pitchFamily="18" charset="0"/>
              <a:ea typeface="楷体" panose="02010609060101010101" pitchFamily="49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464384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130219</TotalTime>
  <Words>2125</Words>
  <Application>Microsoft Office PowerPoint</Application>
  <PresentationFormat>宽屏</PresentationFormat>
  <Paragraphs>295</Paragraphs>
  <Slides>32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5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32</vt:i4>
      </vt:variant>
    </vt:vector>
  </HeadingPairs>
  <TitlesOfParts>
    <vt:vector size="38" baseType="lpstr">
      <vt:lpstr>等线</vt:lpstr>
      <vt:lpstr>等线 Light</vt:lpstr>
      <vt:lpstr>Arial</vt:lpstr>
      <vt:lpstr>Calibri</vt:lpstr>
      <vt:lpstr>Times New Roman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HU SONGEN</dc:creator>
  <cp:lastModifiedBy>帅 王</cp:lastModifiedBy>
  <cp:revision>4621</cp:revision>
  <dcterms:created xsi:type="dcterms:W3CDTF">2021-02-12T19:14:24Z</dcterms:created>
  <dcterms:modified xsi:type="dcterms:W3CDTF">2026-07-19T03:45:12Z</dcterms:modified>
</cp:coreProperties>
</file>