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4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5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6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7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8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9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0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1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22.xml" ContentType="application/vnd.openxmlformats-officedocument.theme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3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4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03" r:id="rId3"/>
    <p:sldMasterId id="2147484437" r:id="rId4"/>
    <p:sldMasterId id="2147484451" r:id="rId5"/>
    <p:sldMasterId id="2147486125" r:id="rId6"/>
    <p:sldMasterId id="2147486263" r:id="rId7"/>
    <p:sldMasterId id="2147486511" r:id="rId8"/>
    <p:sldMasterId id="2147486526" r:id="rId9"/>
    <p:sldMasterId id="2147486551" r:id="rId10"/>
    <p:sldMasterId id="2147486564" r:id="rId11"/>
    <p:sldMasterId id="2147486578" r:id="rId12"/>
    <p:sldMasterId id="2147486592" r:id="rId13"/>
    <p:sldMasterId id="2147486607" r:id="rId14"/>
    <p:sldMasterId id="2147486620" r:id="rId15"/>
    <p:sldMasterId id="2147486635" r:id="rId16"/>
    <p:sldMasterId id="2147486648" r:id="rId17"/>
    <p:sldMasterId id="2147486662" r:id="rId18"/>
    <p:sldMasterId id="2147486676" r:id="rId19"/>
    <p:sldMasterId id="2147486691" r:id="rId20"/>
    <p:sldMasterId id="2147486704" r:id="rId21"/>
    <p:sldMasterId id="2147486718" r:id="rId22"/>
    <p:sldMasterId id="2147486733" r:id="rId23"/>
    <p:sldMasterId id="2147486747" r:id="rId24"/>
    <p:sldMasterId id="2147486759" r:id="rId25"/>
  </p:sldMasterIdLst>
  <p:notesMasterIdLst>
    <p:notesMasterId r:id="rId59"/>
  </p:notesMasterIdLst>
  <p:sldIdLst>
    <p:sldId id="3304" r:id="rId26"/>
    <p:sldId id="8548" r:id="rId27"/>
    <p:sldId id="8549" r:id="rId28"/>
    <p:sldId id="8550" r:id="rId29"/>
    <p:sldId id="8551" r:id="rId30"/>
    <p:sldId id="8552" r:id="rId31"/>
    <p:sldId id="8553" r:id="rId32"/>
    <p:sldId id="8554" r:id="rId33"/>
    <p:sldId id="8555" r:id="rId34"/>
    <p:sldId id="8556" r:id="rId35"/>
    <p:sldId id="8557" r:id="rId36"/>
    <p:sldId id="8558" r:id="rId37"/>
    <p:sldId id="8547" r:id="rId38"/>
    <p:sldId id="8503" r:id="rId39"/>
    <p:sldId id="8545" r:id="rId40"/>
    <p:sldId id="8504" r:id="rId41"/>
    <p:sldId id="8537" r:id="rId42"/>
    <p:sldId id="8505" r:id="rId43"/>
    <p:sldId id="8506" r:id="rId44"/>
    <p:sldId id="8539" r:id="rId45"/>
    <p:sldId id="8538" r:id="rId46"/>
    <p:sldId id="8507" r:id="rId47"/>
    <p:sldId id="8540" r:id="rId48"/>
    <p:sldId id="8541" r:id="rId49"/>
    <p:sldId id="8543" r:id="rId50"/>
    <p:sldId id="8542" r:id="rId51"/>
    <p:sldId id="8546" r:id="rId52"/>
    <p:sldId id="8508" r:id="rId53"/>
    <p:sldId id="8544" r:id="rId54"/>
    <p:sldId id="8510" r:id="rId55"/>
    <p:sldId id="3307" r:id="rId56"/>
    <p:sldId id="4100" r:id="rId57"/>
    <p:sldId id="4182" r:id="rId58"/>
  </p:sldIdLst>
  <p:sldSz cx="12192000" cy="6858000"/>
  <p:notesSz cx="10234613" cy="71040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079C89-658F-4BE7-8E4D-B09F2C69793A}">
          <p14:sldIdLst/>
        </p14:section>
        <p14:section name="Untitled Section" id="{A8C3276C-91B1-4967-933D-DEE8947C181E}">
          <p14:sldIdLst>
            <p14:sldId id="3304"/>
            <p14:sldId id="8548"/>
            <p14:sldId id="8549"/>
            <p14:sldId id="8550"/>
            <p14:sldId id="8551"/>
            <p14:sldId id="8552"/>
            <p14:sldId id="8553"/>
            <p14:sldId id="8554"/>
            <p14:sldId id="8555"/>
            <p14:sldId id="8556"/>
            <p14:sldId id="8557"/>
            <p14:sldId id="8558"/>
            <p14:sldId id="8547"/>
            <p14:sldId id="8503"/>
            <p14:sldId id="8545"/>
            <p14:sldId id="8504"/>
            <p14:sldId id="8537"/>
            <p14:sldId id="8505"/>
            <p14:sldId id="8506"/>
            <p14:sldId id="8539"/>
            <p14:sldId id="8538"/>
            <p14:sldId id="8507"/>
            <p14:sldId id="8540"/>
            <p14:sldId id="8541"/>
            <p14:sldId id="8543"/>
            <p14:sldId id="8542"/>
            <p14:sldId id="8546"/>
            <p14:sldId id="8508"/>
            <p14:sldId id="8544"/>
            <p14:sldId id="8510"/>
            <p14:sldId id="3307"/>
            <p14:sldId id="4100"/>
            <p14:sldId id="41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tz He" initials="HH" lastIdx="1" clrIdx="0">
    <p:extLst>
      <p:ext uri="{19B8F6BF-5375-455C-9EA6-DF929625EA0E}">
        <p15:presenceInfo xmlns:p15="http://schemas.microsoft.com/office/powerpoint/2012/main" userId="0f04dfdad46f1ba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961076-F831-4083-BFC0-9EFC7F075DF0}" v="189" dt="2023-03-22T00:15:16.9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915" autoAdjust="0"/>
    <p:restoredTop sz="71376" autoAdjust="0"/>
  </p:normalViewPr>
  <p:slideViewPr>
    <p:cSldViewPr>
      <p:cViewPr varScale="1">
        <p:scale>
          <a:sx n="53" d="100"/>
          <a:sy n="53" d="100"/>
        </p:scale>
        <p:origin x="498" y="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tz He" userId="0f04dfdad46f1ba1" providerId="LiveId" clId="{FFB7D26A-7D92-4BE0-9961-AEE3FBF45D66}"/>
    <pc:docChg chg="custSel addSld delSld modSld modSection">
      <pc:chgData name="Hertz He" userId="0f04dfdad46f1ba1" providerId="LiveId" clId="{FFB7D26A-7D92-4BE0-9961-AEE3FBF45D66}" dt="2022-02-28T09:06:37.333" v="52" actId="27636"/>
      <pc:docMkLst>
        <pc:docMk/>
      </pc:docMkLst>
      <pc:sldChg chg="modNotes modNotesTx">
        <pc:chgData name="Hertz He" userId="0f04dfdad46f1ba1" providerId="LiveId" clId="{FFB7D26A-7D92-4BE0-9961-AEE3FBF45D66}" dt="2022-02-28T09:06:32.638" v="3" actId="27636"/>
        <pc:sldMkLst>
          <pc:docMk/>
          <pc:sldMk cId="2041321714" sldId="8503"/>
        </pc:sldMkLst>
      </pc:sldChg>
      <pc:sldChg chg="add modNotes">
        <pc:chgData name="Hertz He" userId="0f04dfdad46f1ba1" providerId="LiveId" clId="{FFB7D26A-7D92-4BE0-9961-AEE3FBF45D66}" dt="2022-02-28T09:06:32.640" v="4" actId="27636"/>
        <pc:sldMkLst>
          <pc:docMk/>
          <pc:sldMk cId="929383750" sldId="8504"/>
        </pc:sldMkLst>
      </pc:sldChg>
      <pc:sldChg chg="del">
        <pc:chgData name="Hertz He" userId="0f04dfdad46f1ba1" providerId="LiveId" clId="{FFB7D26A-7D92-4BE0-9961-AEE3FBF45D66}" dt="2022-02-28T09:06:29.040" v="1" actId="47"/>
        <pc:sldMkLst>
          <pc:docMk/>
          <pc:sldMk cId="3596905959" sldId="8504"/>
        </pc:sldMkLst>
      </pc:sldChg>
      <pc:sldChg chg="del">
        <pc:chgData name="Hertz He" userId="0f04dfdad46f1ba1" providerId="LiveId" clId="{FFB7D26A-7D92-4BE0-9961-AEE3FBF45D66}" dt="2022-02-28T09:06:29.040" v="1" actId="47"/>
        <pc:sldMkLst>
          <pc:docMk/>
          <pc:sldMk cId="165248729" sldId="8505"/>
        </pc:sldMkLst>
      </pc:sldChg>
      <pc:sldChg chg="add modNotes">
        <pc:chgData name="Hertz He" userId="0f04dfdad46f1ba1" providerId="LiveId" clId="{FFB7D26A-7D92-4BE0-9961-AEE3FBF45D66}" dt="2022-02-28T09:06:32.790" v="6" actId="27636"/>
        <pc:sldMkLst>
          <pc:docMk/>
          <pc:sldMk cId="679715922" sldId="8505"/>
        </pc:sldMkLst>
      </pc:sldChg>
      <pc:sldChg chg="del">
        <pc:chgData name="Hertz He" userId="0f04dfdad46f1ba1" providerId="LiveId" clId="{FFB7D26A-7D92-4BE0-9961-AEE3FBF45D66}" dt="2022-02-28T09:06:29.040" v="1" actId="47"/>
        <pc:sldMkLst>
          <pc:docMk/>
          <pc:sldMk cId="1736674521" sldId="8506"/>
        </pc:sldMkLst>
      </pc:sldChg>
      <pc:sldChg chg="add modNotes">
        <pc:chgData name="Hertz He" userId="0f04dfdad46f1ba1" providerId="LiveId" clId="{FFB7D26A-7D92-4BE0-9961-AEE3FBF45D66}" dt="2022-02-28T09:06:32.965" v="8" actId="27636"/>
        <pc:sldMkLst>
          <pc:docMk/>
          <pc:sldMk cId="2162705021" sldId="8506"/>
        </pc:sldMkLst>
      </pc:sldChg>
      <pc:sldChg chg="add modNotes">
        <pc:chgData name="Hertz He" userId="0f04dfdad46f1ba1" providerId="LiveId" clId="{FFB7D26A-7D92-4BE0-9961-AEE3FBF45D66}" dt="2022-02-28T09:06:33.152" v="10" actId="27636"/>
        <pc:sldMkLst>
          <pc:docMk/>
          <pc:sldMk cId="392352474" sldId="8507"/>
        </pc:sldMkLst>
      </pc:sldChg>
      <pc:sldChg chg="del">
        <pc:chgData name="Hertz He" userId="0f04dfdad46f1ba1" providerId="LiveId" clId="{FFB7D26A-7D92-4BE0-9961-AEE3FBF45D66}" dt="2022-02-28T09:06:29.040" v="1" actId="47"/>
        <pc:sldMkLst>
          <pc:docMk/>
          <pc:sldMk cId="2875067947" sldId="8507"/>
        </pc:sldMkLst>
      </pc:sldChg>
      <pc:sldChg chg="add modNotes">
        <pc:chgData name="Hertz He" userId="0f04dfdad46f1ba1" providerId="LiveId" clId="{FFB7D26A-7D92-4BE0-9961-AEE3FBF45D66}" dt="2022-02-28T09:06:33.325" v="12" actId="27636"/>
        <pc:sldMkLst>
          <pc:docMk/>
          <pc:sldMk cId="869501346" sldId="8508"/>
        </pc:sldMkLst>
      </pc:sldChg>
      <pc:sldChg chg="del">
        <pc:chgData name="Hertz He" userId="0f04dfdad46f1ba1" providerId="LiveId" clId="{FFB7D26A-7D92-4BE0-9961-AEE3FBF45D66}" dt="2022-02-28T09:06:29.040" v="1" actId="47"/>
        <pc:sldMkLst>
          <pc:docMk/>
          <pc:sldMk cId="1017710487" sldId="8508"/>
        </pc:sldMkLst>
      </pc:sldChg>
      <pc:sldChg chg="del">
        <pc:chgData name="Hertz He" userId="0f04dfdad46f1ba1" providerId="LiveId" clId="{FFB7D26A-7D92-4BE0-9961-AEE3FBF45D66}" dt="2022-02-28T09:06:29.040" v="1" actId="47"/>
        <pc:sldMkLst>
          <pc:docMk/>
          <pc:sldMk cId="1520209858" sldId="8509"/>
        </pc:sldMkLst>
      </pc:sldChg>
      <pc:sldChg chg="add modNotes">
        <pc:chgData name="Hertz He" userId="0f04dfdad46f1ba1" providerId="LiveId" clId="{FFB7D26A-7D92-4BE0-9961-AEE3FBF45D66}" dt="2022-02-28T09:06:33.543" v="14" actId="27636"/>
        <pc:sldMkLst>
          <pc:docMk/>
          <pc:sldMk cId="3259347451" sldId="8509"/>
        </pc:sldMkLst>
      </pc:sldChg>
      <pc:sldChg chg="add modNotes">
        <pc:chgData name="Hertz He" userId="0f04dfdad46f1ba1" providerId="LiveId" clId="{FFB7D26A-7D92-4BE0-9961-AEE3FBF45D66}" dt="2022-02-28T09:06:33.764" v="16" actId="27636"/>
        <pc:sldMkLst>
          <pc:docMk/>
          <pc:sldMk cId="974333613" sldId="8510"/>
        </pc:sldMkLst>
      </pc:sldChg>
      <pc:sldChg chg="del">
        <pc:chgData name="Hertz He" userId="0f04dfdad46f1ba1" providerId="LiveId" clId="{FFB7D26A-7D92-4BE0-9961-AEE3FBF45D66}" dt="2022-02-28T09:06:29.040" v="1" actId="47"/>
        <pc:sldMkLst>
          <pc:docMk/>
          <pc:sldMk cId="1850659878" sldId="8510"/>
        </pc:sldMkLst>
      </pc:sldChg>
      <pc:sldChg chg="del">
        <pc:chgData name="Hertz He" userId="0f04dfdad46f1ba1" providerId="LiveId" clId="{FFB7D26A-7D92-4BE0-9961-AEE3FBF45D66}" dt="2022-02-28T09:06:29.040" v="1" actId="47"/>
        <pc:sldMkLst>
          <pc:docMk/>
          <pc:sldMk cId="391301908" sldId="8511"/>
        </pc:sldMkLst>
      </pc:sldChg>
      <pc:sldChg chg="add modNotes">
        <pc:chgData name="Hertz He" userId="0f04dfdad46f1ba1" providerId="LiveId" clId="{FFB7D26A-7D92-4BE0-9961-AEE3FBF45D66}" dt="2022-02-28T09:06:33.960" v="18" actId="27636"/>
        <pc:sldMkLst>
          <pc:docMk/>
          <pc:sldMk cId="3933368943" sldId="8511"/>
        </pc:sldMkLst>
      </pc:sldChg>
      <pc:sldChg chg="del">
        <pc:chgData name="Hertz He" userId="0f04dfdad46f1ba1" providerId="LiveId" clId="{FFB7D26A-7D92-4BE0-9961-AEE3FBF45D66}" dt="2022-02-28T09:06:29.040" v="1" actId="47"/>
        <pc:sldMkLst>
          <pc:docMk/>
          <pc:sldMk cId="660086875" sldId="8512"/>
        </pc:sldMkLst>
      </pc:sldChg>
      <pc:sldChg chg="add modNotes">
        <pc:chgData name="Hertz He" userId="0f04dfdad46f1ba1" providerId="LiveId" clId="{FFB7D26A-7D92-4BE0-9961-AEE3FBF45D66}" dt="2022-02-28T09:06:34.175" v="20" actId="27636"/>
        <pc:sldMkLst>
          <pc:docMk/>
          <pc:sldMk cId="3139065866" sldId="8512"/>
        </pc:sldMkLst>
      </pc:sldChg>
      <pc:sldChg chg="del">
        <pc:chgData name="Hertz He" userId="0f04dfdad46f1ba1" providerId="LiveId" clId="{FFB7D26A-7D92-4BE0-9961-AEE3FBF45D66}" dt="2022-02-28T09:06:29.040" v="1" actId="47"/>
        <pc:sldMkLst>
          <pc:docMk/>
          <pc:sldMk cId="1804384941" sldId="8513"/>
        </pc:sldMkLst>
      </pc:sldChg>
      <pc:sldChg chg="add modNotes">
        <pc:chgData name="Hertz He" userId="0f04dfdad46f1ba1" providerId="LiveId" clId="{FFB7D26A-7D92-4BE0-9961-AEE3FBF45D66}" dt="2022-02-28T09:06:34.389" v="22" actId="27636"/>
        <pc:sldMkLst>
          <pc:docMk/>
          <pc:sldMk cId="3785190021" sldId="8513"/>
        </pc:sldMkLst>
      </pc:sldChg>
      <pc:sldChg chg="del">
        <pc:chgData name="Hertz He" userId="0f04dfdad46f1ba1" providerId="LiveId" clId="{FFB7D26A-7D92-4BE0-9961-AEE3FBF45D66}" dt="2022-02-28T09:06:29.040" v="1" actId="47"/>
        <pc:sldMkLst>
          <pc:docMk/>
          <pc:sldMk cId="951718831" sldId="8514"/>
        </pc:sldMkLst>
      </pc:sldChg>
      <pc:sldChg chg="add modNotes">
        <pc:chgData name="Hertz He" userId="0f04dfdad46f1ba1" providerId="LiveId" clId="{FFB7D26A-7D92-4BE0-9961-AEE3FBF45D66}" dt="2022-02-28T09:06:34.551" v="24" actId="27636"/>
        <pc:sldMkLst>
          <pc:docMk/>
          <pc:sldMk cId="2698235116" sldId="8514"/>
        </pc:sldMkLst>
      </pc:sldChg>
      <pc:sldChg chg="add modNotes">
        <pc:chgData name="Hertz He" userId="0f04dfdad46f1ba1" providerId="LiveId" clId="{FFB7D26A-7D92-4BE0-9961-AEE3FBF45D66}" dt="2022-02-28T09:06:34.730" v="26" actId="27636"/>
        <pc:sldMkLst>
          <pc:docMk/>
          <pc:sldMk cId="3007868138" sldId="8515"/>
        </pc:sldMkLst>
      </pc:sldChg>
      <pc:sldChg chg="del">
        <pc:chgData name="Hertz He" userId="0f04dfdad46f1ba1" providerId="LiveId" clId="{FFB7D26A-7D92-4BE0-9961-AEE3FBF45D66}" dt="2022-02-28T09:06:29.040" v="1" actId="47"/>
        <pc:sldMkLst>
          <pc:docMk/>
          <pc:sldMk cId="3832463855" sldId="8515"/>
        </pc:sldMkLst>
      </pc:sldChg>
      <pc:sldChg chg="add modNotes">
        <pc:chgData name="Hertz He" userId="0f04dfdad46f1ba1" providerId="LiveId" clId="{FFB7D26A-7D92-4BE0-9961-AEE3FBF45D66}" dt="2022-02-28T09:06:34.966" v="28" actId="27636"/>
        <pc:sldMkLst>
          <pc:docMk/>
          <pc:sldMk cId="1363153569" sldId="8516"/>
        </pc:sldMkLst>
      </pc:sldChg>
      <pc:sldChg chg="del">
        <pc:chgData name="Hertz He" userId="0f04dfdad46f1ba1" providerId="LiveId" clId="{FFB7D26A-7D92-4BE0-9961-AEE3FBF45D66}" dt="2022-02-28T09:06:29.040" v="1" actId="47"/>
        <pc:sldMkLst>
          <pc:docMk/>
          <pc:sldMk cId="3929818799" sldId="8516"/>
        </pc:sldMkLst>
      </pc:sldChg>
      <pc:sldChg chg="add modNotes">
        <pc:chgData name="Hertz He" userId="0f04dfdad46f1ba1" providerId="LiveId" clId="{FFB7D26A-7D92-4BE0-9961-AEE3FBF45D66}" dt="2022-02-28T09:06:35.268" v="30" actId="27636"/>
        <pc:sldMkLst>
          <pc:docMk/>
          <pc:sldMk cId="2165088479" sldId="8517"/>
        </pc:sldMkLst>
      </pc:sldChg>
      <pc:sldChg chg="add modNotes">
        <pc:chgData name="Hertz He" userId="0f04dfdad46f1ba1" providerId="LiveId" clId="{FFB7D26A-7D92-4BE0-9961-AEE3FBF45D66}" dt="2022-02-28T09:06:35.454" v="32" actId="27636"/>
        <pc:sldMkLst>
          <pc:docMk/>
          <pc:sldMk cId="3462491263" sldId="8518"/>
        </pc:sldMkLst>
      </pc:sldChg>
      <pc:sldChg chg="add modNotes">
        <pc:chgData name="Hertz He" userId="0f04dfdad46f1ba1" providerId="LiveId" clId="{FFB7D26A-7D92-4BE0-9961-AEE3FBF45D66}" dt="2022-02-28T09:06:35.644" v="34" actId="27636"/>
        <pc:sldMkLst>
          <pc:docMk/>
          <pc:sldMk cId="3168197276" sldId="8519"/>
        </pc:sldMkLst>
      </pc:sldChg>
      <pc:sldChg chg="add modNotes">
        <pc:chgData name="Hertz He" userId="0f04dfdad46f1ba1" providerId="LiveId" clId="{FFB7D26A-7D92-4BE0-9961-AEE3FBF45D66}" dt="2022-02-28T09:06:35.803" v="36" actId="27636"/>
        <pc:sldMkLst>
          <pc:docMk/>
          <pc:sldMk cId="1479139863" sldId="8520"/>
        </pc:sldMkLst>
      </pc:sldChg>
      <pc:sldChg chg="add modNotes">
        <pc:chgData name="Hertz He" userId="0f04dfdad46f1ba1" providerId="LiveId" clId="{FFB7D26A-7D92-4BE0-9961-AEE3FBF45D66}" dt="2022-02-28T09:06:35.958" v="38" actId="27636"/>
        <pc:sldMkLst>
          <pc:docMk/>
          <pc:sldMk cId="1012462239" sldId="8521"/>
        </pc:sldMkLst>
      </pc:sldChg>
      <pc:sldChg chg="add modNotes">
        <pc:chgData name="Hertz He" userId="0f04dfdad46f1ba1" providerId="LiveId" clId="{FFB7D26A-7D92-4BE0-9961-AEE3FBF45D66}" dt="2022-02-28T09:06:36.137" v="40" actId="27636"/>
        <pc:sldMkLst>
          <pc:docMk/>
          <pc:sldMk cId="3631006986" sldId="8522"/>
        </pc:sldMkLst>
      </pc:sldChg>
      <pc:sldChg chg="add modNotes">
        <pc:chgData name="Hertz He" userId="0f04dfdad46f1ba1" providerId="LiveId" clId="{FFB7D26A-7D92-4BE0-9961-AEE3FBF45D66}" dt="2022-02-28T09:06:36.348" v="42" actId="27636"/>
        <pc:sldMkLst>
          <pc:docMk/>
          <pc:sldMk cId="2129033538" sldId="8523"/>
        </pc:sldMkLst>
      </pc:sldChg>
      <pc:sldChg chg="add modNotes">
        <pc:chgData name="Hertz He" userId="0f04dfdad46f1ba1" providerId="LiveId" clId="{FFB7D26A-7D92-4BE0-9961-AEE3FBF45D66}" dt="2022-02-28T09:06:36.501" v="44" actId="27636"/>
        <pc:sldMkLst>
          <pc:docMk/>
          <pc:sldMk cId="264719832" sldId="8524"/>
        </pc:sldMkLst>
      </pc:sldChg>
      <pc:sldChg chg="add modNotes">
        <pc:chgData name="Hertz He" userId="0f04dfdad46f1ba1" providerId="LiveId" clId="{FFB7D26A-7D92-4BE0-9961-AEE3FBF45D66}" dt="2022-02-28T09:06:36.670" v="46" actId="27636"/>
        <pc:sldMkLst>
          <pc:docMk/>
          <pc:sldMk cId="3585402564" sldId="8525"/>
        </pc:sldMkLst>
      </pc:sldChg>
      <pc:sldChg chg="add modNotes">
        <pc:chgData name="Hertz He" userId="0f04dfdad46f1ba1" providerId="LiveId" clId="{FFB7D26A-7D92-4BE0-9961-AEE3FBF45D66}" dt="2022-02-28T09:06:36.871" v="48" actId="27636"/>
        <pc:sldMkLst>
          <pc:docMk/>
          <pc:sldMk cId="2186929298" sldId="8526"/>
        </pc:sldMkLst>
      </pc:sldChg>
      <pc:sldChg chg="add modNotes">
        <pc:chgData name="Hertz He" userId="0f04dfdad46f1ba1" providerId="LiveId" clId="{FFB7D26A-7D92-4BE0-9961-AEE3FBF45D66}" dt="2022-02-28T09:06:37.099" v="50" actId="27636"/>
        <pc:sldMkLst>
          <pc:docMk/>
          <pc:sldMk cId="1399253026" sldId="8527"/>
        </pc:sldMkLst>
      </pc:sldChg>
      <pc:sldChg chg="add modNotes">
        <pc:chgData name="Hertz He" userId="0f04dfdad46f1ba1" providerId="LiveId" clId="{FFB7D26A-7D92-4BE0-9961-AEE3FBF45D66}" dt="2022-02-28T09:06:37.333" v="52" actId="27636"/>
        <pc:sldMkLst>
          <pc:docMk/>
          <pc:sldMk cId="2485481353" sldId="8528"/>
        </pc:sldMkLst>
      </pc:sldChg>
    </pc:docChg>
  </pc:docChgLst>
  <pc:docChgLst>
    <pc:chgData name="Ginger Chen" userId="08f800a4963382c6" providerId="LiveId" clId="{C2B6167E-E76C-8D41-A6C8-EF2BFD5675E7}"/>
    <pc:docChg chg="modSld">
      <pc:chgData name="Ginger Chen" userId="08f800a4963382c6" providerId="LiveId" clId="{C2B6167E-E76C-8D41-A6C8-EF2BFD5675E7}" dt="2021-06-25T13:19:38.538" v="1" actId="113"/>
      <pc:docMkLst>
        <pc:docMk/>
      </pc:docMkLst>
      <pc:sldChg chg="modNotesTx">
        <pc:chgData name="Ginger Chen" userId="08f800a4963382c6" providerId="LiveId" clId="{C2B6167E-E76C-8D41-A6C8-EF2BFD5675E7}" dt="2021-06-25T13:19:38.538" v="1" actId="113"/>
        <pc:sldMkLst>
          <pc:docMk/>
          <pc:sldMk cId="3252930708" sldId="8410"/>
        </pc:sldMkLst>
      </pc:sldChg>
    </pc:docChg>
  </pc:docChgLst>
  <pc:docChgLst>
    <pc:chgData name="Hertz He" userId="0f04dfdad46f1ba1" providerId="LiveId" clId="{3BB5B9D8-59E2-4C28-9057-04718909A787}"/>
    <pc:docChg chg="undo custSel addSld delSld modSld sldOrd modSection">
      <pc:chgData name="Hertz He" userId="0f04dfdad46f1ba1" providerId="LiveId" clId="{3BB5B9D8-59E2-4C28-9057-04718909A787}" dt="2021-07-23T08:36:45.906" v="22756" actId="14100"/>
      <pc:docMkLst>
        <pc:docMk/>
      </pc:docMkLst>
      <pc:sldChg chg="del">
        <pc:chgData name="Hertz He" userId="0f04dfdad46f1ba1" providerId="LiveId" clId="{3BB5B9D8-59E2-4C28-9057-04718909A787}" dt="2021-07-14T06:56:40.048" v="566" actId="47"/>
        <pc:sldMkLst>
          <pc:docMk/>
          <pc:sldMk cId="4284182055" sldId="8103"/>
        </pc:sldMkLst>
      </pc:sldChg>
      <pc:sldChg chg="del">
        <pc:chgData name="Hertz He" userId="0f04dfdad46f1ba1" providerId="LiveId" clId="{3BB5B9D8-59E2-4C28-9057-04718909A787}" dt="2021-07-14T00:15:21.046" v="4" actId="47"/>
        <pc:sldMkLst>
          <pc:docMk/>
          <pc:sldMk cId="148638911" sldId="8194"/>
        </pc:sldMkLst>
      </pc:sldChg>
      <pc:sldChg chg="modSp mod modNotes modNotesTx">
        <pc:chgData name="Hertz He" userId="0f04dfdad46f1ba1" providerId="LiveId" clId="{3BB5B9D8-59E2-4C28-9057-04718909A787}" dt="2021-07-22T23:02:09.902" v="20759" actId="20577"/>
        <pc:sldMkLst>
          <pc:docMk/>
          <pc:sldMk cId="1150449707" sldId="8346"/>
        </pc:sldMkLst>
        <pc:spChg chg="mod">
          <ac:chgData name="Hertz He" userId="0f04dfdad46f1ba1" providerId="LiveId" clId="{3BB5B9D8-59E2-4C28-9057-04718909A787}" dt="2021-07-19T22:46:42.754" v="17591" actId="13926"/>
          <ac:spMkLst>
            <pc:docMk/>
            <pc:sldMk cId="1150449707" sldId="8346"/>
            <ac:spMk id="7660547" creationId="{00000000-0000-0000-0000-000000000000}"/>
          </ac:spMkLst>
        </pc:spChg>
      </pc:sldChg>
      <pc:sldChg chg="add del">
        <pc:chgData name="Hertz He" userId="0f04dfdad46f1ba1" providerId="LiveId" clId="{3BB5B9D8-59E2-4C28-9057-04718909A787}" dt="2021-07-15T22:58:32.051" v="659" actId="47"/>
        <pc:sldMkLst>
          <pc:docMk/>
          <pc:sldMk cId="311717363" sldId="8389"/>
        </pc:sldMkLst>
      </pc:sldChg>
      <pc:sldChg chg="modSp add del mod modNotesTx">
        <pc:chgData name="Hertz He" userId="0f04dfdad46f1ba1" providerId="LiveId" clId="{3BB5B9D8-59E2-4C28-9057-04718909A787}" dt="2021-07-23T00:43:55.966" v="21211" actId="13926"/>
        <pc:sldMkLst>
          <pc:docMk/>
          <pc:sldMk cId="831730642" sldId="8412"/>
        </pc:sldMkLst>
        <pc:spChg chg="mod">
          <ac:chgData name="Hertz He" userId="0f04dfdad46f1ba1" providerId="LiveId" clId="{3BB5B9D8-59E2-4C28-9057-04718909A787}" dt="2021-07-23T00:43:55.966" v="21211" actId="13926"/>
          <ac:spMkLst>
            <pc:docMk/>
            <pc:sldMk cId="831730642" sldId="8412"/>
            <ac:spMk id="7660547" creationId="{00000000-0000-0000-0000-000000000000}"/>
          </ac:spMkLst>
        </pc:spChg>
      </pc:sldChg>
      <pc:sldChg chg="del">
        <pc:chgData name="Hertz He" userId="0f04dfdad46f1ba1" providerId="LiveId" clId="{3BB5B9D8-59E2-4C28-9057-04718909A787}" dt="2021-07-14T06:56:40.048" v="566" actId="47"/>
        <pc:sldMkLst>
          <pc:docMk/>
          <pc:sldMk cId="1384529915" sldId="8413"/>
        </pc:sldMkLst>
      </pc:sldChg>
      <pc:sldChg chg="modSp del mod">
        <pc:chgData name="Hertz He" userId="0f04dfdad46f1ba1" providerId="LiveId" clId="{3BB5B9D8-59E2-4C28-9057-04718909A787}" dt="2021-07-15T22:58:32.051" v="659" actId="47"/>
        <pc:sldMkLst>
          <pc:docMk/>
          <pc:sldMk cId="2672397390" sldId="8416"/>
        </pc:sldMkLst>
        <pc:spChg chg="mod">
          <ac:chgData name="Hertz He" userId="0f04dfdad46f1ba1" providerId="LiveId" clId="{3BB5B9D8-59E2-4C28-9057-04718909A787}" dt="2021-07-14T06:00:39.849" v="172" actId="20577"/>
          <ac:spMkLst>
            <pc:docMk/>
            <pc:sldMk cId="2672397390" sldId="8416"/>
            <ac:spMk id="7660547" creationId="{00000000-0000-0000-0000-000000000000}"/>
          </ac:spMkLst>
        </pc:spChg>
      </pc:sldChg>
      <pc:sldChg chg="del">
        <pc:chgData name="Hertz He" userId="0f04dfdad46f1ba1" providerId="LiveId" clId="{3BB5B9D8-59E2-4C28-9057-04718909A787}" dt="2021-07-16T23:16:46.436" v="7759" actId="47"/>
        <pc:sldMkLst>
          <pc:docMk/>
          <pc:sldMk cId="2796490187" sldId="8417"/>
        </pc:sldMkLst>
      </pc:sldChg>
      <pc:sldChg chg="modSp mod ord modNotes modNotesTx">
        <pc:chgData name="Hertz He" userId="0f04dfdad46f1ba1" providerId="LiveId" clId="{3BB5B9D8-59E2-4C28-9057-04718909A787}" dt="2021-07-22T21:17:55.540" v="18139" actId="27636"/>
        <pc:sldMkLst>
          <pc:docMk/>
          <pc:sldMk cId="491303483" sldId="8418"/>
        </pc:sldMkLst>
        <pc:spChg chg="mod">
          <ac:chgData name="Hertz He" userId="0f04dfdad46f1ba1" providerId="LiveId" clId="{3BB5B9D8-59E2-4C28-9057-04718909A787}" dt="2021-07-14T06:05:58.626" v="371" actId="1076"/>
          <ac:spMkLst>
            <pc:docMk/>
            <pc:sldMk cId="491303483" sldId="8418"/>
            <ac:spMk id="7660547" creationId="{00000000-0000-0000-0000-000000000000}"/>
          </ac:spMkLst>
        </pc:spChg>
      </pc:sldChg>
      <pc:sldChg chg="del">
        <pc:chgData name="Hertz He" userId="0f04dfdad46f1ba1" providerId="LiveId" clId="{3BB5B9D8-59E2-4C28-9057-04718909A787}" dt="2021-07-14T06:06:16.393" v="374" actId="47"/>
        <pc:sldMkLst>
          <pc:docMk/>
          <pc:sldMk cId="184799818" sldId="8419"/>
        </pc:sldMkLst>
      </pc:sldChg>
      <pc:sldChg chg="modSp add mod ord modNotes modNotesTx">
        <pc:chgData name="Hertz He" userId="0f04dfdad46f1ba1" providerId="LiveId" clId="{3BB5B9D8-59E2-4C28-9057-04718909A787}" dt="2021-07-23T08:23:55.572" v="22599"/>
        <pc:sldMkLst>
          <pc:docMk/>
          <pc:sldMk cId="2236865825" sldId="8420"/>
        </pc:sldMkLst>
        <pc:spChg chg="mod">
          <ac:chgData name="Hertz He" userId="0f04dfdad46f1ba1" providerId="LiveId" clId="{3BB5B9D8-59E2-4C28-9057-04718909A787}" dt="2021-07-14T06:50:17.408" v="494" actId="20577"/>
          <ac:spMkLst>
            <pc:docMk/>
            <pc:sldMk cId="2236865825" sldId="8420"/>
            <ac:spMk id="7660547" creationId="{00000000-0000-0000-0000-000000000000}"/>
          </ac:spMkLst>
        </pc:spChg>
      </pc:sldChg>
      <pc:sldChg chg="del">
        <pc:chgData name="Hertz He" userId="0f04dfdad46f1ba1" providerId="LiveId" clId="{3BB5B9D8-59E2-4C28-9057-04718909A787}" dt="2021-07-14T06:49:51.769" v="461" actId="2696"/>
        <pc:sldMkLst>
          <pc:docMk/>
          <pc:sldMk cId="2285548361" sldId="8420"/>
        </pc:sldMkLst>
      </pc:sldChg>
      <pc:sldChg chg="modSp mod modNotes modNotesTx">
        <pc:chgData name="Hertz He" userId="0f04dfdad46f1ba1" providerId="LiveId" clId="{3BB5B9D8-59E2-4C28-9057-04718909A787}" dt="2021-07-23T08:20:31.658" v="22594" actId="27636"/>
        <pc:sldMkLst>
          <pc:docMk/>
          <pc:sldMk cId="676054493" sldId="8421"/>
        </pc:sldMkLst>
        <pc:spChg chg="mod">
          <ac:chgData name="Hertz He" userId="0f04dfdad46f1ba1" providerId="LiveId" clId="{3BB5B9D8-59E2-4C28-9057-04718909A787}" dt="2021-07-14T06:56:20.541" v="564" actId="20577"/>
          <ac:spMkLst>
            <pc:docMk/>
            <pc:sldMk cId="676054493" sldId="8421"/>
            <ac:spMk id="7660547" creationId="{00000000-0000-0000-0000-000000000000}"/>
          </ac:spMkLst>
        </pc:spChg>
      </pc:sldChg>
      <pc:sldChg chg="del">
        <pc:chgData name="Hertz He" userId="0f04dfdad46f1ba1" providerId="LiveId" clId="{3BB5B9D8-59E2-4C28-9057-04718909A787}" dt="2021-07-14T06:56:25.372" v="565" actId="47"/>
        <pc:sldMkLst>
          <pc:docMk/>
          <pc:sldMk cId="3511317047" sldId="8422"/>
        </pc:sldMkLst>
      </pc:sldChg>
      <pc:sldChg chg="del">
        <pc:chgData name="Hertz He" userId="0f04dfdad46f1ba1" providerId="LiveId" clId="{3BB5B9D8-59E2-4C28-9057-04718909A787}" dt="2021-07-14T06:54:03.444" v="541" actId="2696"/>
        <pc:sldMkLst>
          <pc:docMk/>
          <pc:sldMk cId="2552541265" sldId="8423"/>
        </pc:sldMkLst>
      </pc:sldChg>
      <pc:sldChg chg="modSp add mod ord modNotes modNotesTx">
        <pc:chgData name="Hertz He" userId="0f04dfdad46f1ba1" providerId="LiveId" clId="{3BB5B9D8-59E2-4C28-9057-04718909A787}" dt="2021-07-23T08:32:47.573" v="22706" actId="20577"/>
        <pc:sldMkLst>
          <pc:docMk/>
          <pc:sldMk cId="4091238602" sldId="8423"/>
        </pc:sldMkLst>
        <pc:spChg chg="mod">
          <ac:chgData name="Hertz He" userId="0f04dfdad46f1ba1" providerId="LiveId" clId="{3BB5B9D8-59E2-4C28-9057-04718909A787}" dt="2021-07-23T08:32:47.573" v="22706" actId="20577"/>
          <ac:spMkLst>
            <pc:docMk/>
            <pc:sldMk cId="4091238602" sldId="8423"/>
            <ac:spMk id="7660547" creationId="{00000000-0000-0000-0000-000000000000}"/>
          </ac:spMkLst>
        </pc:spChg>
      </pc:sldChg>
      <pc:sldChg chg="del">
        <pc:chgData name="Hertz He" userId="0f04dfdad46f1ba1" providerId="LiveId" clId="{3BB5B9D8-59E2-4C28-9057-04718909A787}" dt="2021-07-16T03:42:40.896" v="4955" actId="47"/>
        <pc:sldMkLst>
          <pc:docMk/>
          <pc:sldMk cId="4282483772" sldId="8424"/>
        </pc:sldMkLst>
      </pc:sldChg>
      <pc:sldChg chg="del">
        <pc:chgData name="Hertz He" userId="0f04dfdad46f1ba1" providerId="LiveId" clId="{3BB5B9D8-59E2-4C28-9057-04718909A787}" dt="2021-07-14T06:56:40.048" v="566" actId="47"/>
        <pc:sldMkLst>
          <pc:docMk/>
          <pc:sldMk cId="3993365465" sldId="8425"/>
        </pc:sldMkLst>
      </pc:sldChg>
      <pc:sldChg chg="addSp modSp add mod ord setBg modNotes modNotesTx">
        <pc:chgData name="Hertz He" userId="0f04dfdad46f1ba1" providerId="LiveId" clId="{3BB5B9D8-59E2-4C28-9057-04718909A787}" dt="2021-07-23T08:20:04.728" v="22586" actId="20577"/>
        <pc:sldMkLst>
          <pc:docMk/>
          <pc:sldMk cId="441637549" sldId="8426"/>
        </pc:sldMkLst>
        <pc:spChg chg="add">
          <ac:chgData name="Hertz He" userId="0f04dfdad46f1ba1" providerId="LiveId" clId="{3BB5B9D8-59E2-4C28-9057-04718909A787}" dt="2021-07-19T23:28:51.487" v="18124" actId="26606"/>
          <ac:spMkLst>
            <pc:docMk/>
            <pc:sldMk cId="441637549" sldId="8426"/>
            <ac:spMk id="72" creationId="{F3060C83-F051-4F0E-ABAD-AA0DFC48B218}"/>
          </ac:spMkLst>
        </pc:spChg>
        <pc:spChg chg="add">
          <ac:chgData name="Hertz He" userId="0f04dfdad46f1ba1" providerId="LiveId" clId="{3BB5B9D8-59E2-4C28-9057-04718909A787}" dt="2021-07-19T23:28:51.487" v="18124" actId="26606"/>
          <ac:spMkLst>
            <pc:docMk/>
            <pc:sldMk cId="441637549" sldId="8426"/>
            <ac:spMk id="74" creationId="{83C98ABE-055B-441F-B07E-44F97F083C39}"/>
          </ac:spMkLst>
        </pc:spChg>
        <pc:spChg chg="add">
          <ac:chgData name="Hertz He" userId="0f04dfdad46f1ba1" providerId="LiveId" clId="{3BB5B9D8-59E2-4C28-9057-04718909A787}" dt="2021-07-19T23:28:51.487" v="18124" actId="26606"/>
          <ac:spMkLst>
            <pc:docMk/>
            <pc:sldMk cId="441637549" sldId="8426"/>
            <ac:spMk id="76" creationId="{29FDB030-9B49-4CED-8CCD-4D99382388AC}"/>
          </ac:spMkLst>
        </pc:spChg>
        <pc:spChg chg="add">
          <ac:chgData name="Hertz He" userId="0f04dfdad46f1ba1" providerId="LiveId" clId="{3BB5B9D8-59E2-4C28-9057-04718909A787}" dt="2021-07-19T23:28:51.487" v="18124" actId="26606"/>
          <ac:spMkLst>
            <pc:docMk/>
            <pc:sldMk cId="441637549" sldId="8426"/>
            <ac:spMk id="78" creationId="{3783CA14-24A1-485C-8B30-D6A5D87987AD}"/>
          </ac:spMkLst>
        </pc:spChg>
        <pc:spChg chg="add">
          <ac:chgData name="Hertz He" userId="0f04dfdad46f1ba1" providerId="LiveId" clId="{3BB5B9D8-59E2-4C28-9057-04718909A787}" dt="2021-07-19T23:28:51.487" v="18124" actId="26606"/>
          <ac:spMkLst>
            <pc:docMk/>
            <pc:sldMk cId="441637549" sldId="8426"/>
            <ac:spMk id="80" creationId="{9A97C86A-04D6-40F7-AE84-31AB43E6A846}"/>
          </ac:spMkLst>
        </pc:spChg>
        <pc:spChg chg="add">
          <ac:chgData name="Hertz He" userId="0f04dfdad46f1ba1" providerId="LiveId" clId="{3BB5B9D8-59E2-4C28-9057-04718909A787}" dt="2021-07-19T23:28:51.487" v="18124" actId="26606"/>
          <ac:spMkLst>
            <pc:docMk/>
            <pc:sldMk cId="441637549" sldId="8426"/>
            <ac:spMk id="82" creationId="{FF9F2414-84E8-453E-B1F3-389FDE8192D9}"/>
          </ac:spMkLst>
        </pc:spChg>
        <pc:spChg chg="add">
          <ac:chgData name="Hertz He" userId="0f04dfdad46f1ba1" providerId="LiveId" clId="{3BB5B9D8-59E2-4C28-9057-04718909A787}" dt="2021-07-19T23:28:51.487" v="18124" actId="26606"/>
          <ac:spMkLst>
            <pc:docMk/>
            <pc:sldMk cId="441637549" sldId="8426"/>
            <ac:spMk id="84" creationId="{3ECA69A1-7536-43AC-85EF-C7106179F5ED}"/>
          </ac:spMkLst>
        </pc:spChg>
        <pc:spChg chg="mod ord">
          <ac:chgData name="Hertz He" userId="0f04dfdad46f1ba1" providerId="LiveId" clId="{3BB5B9D8-59E2-4C28-9057-04718909A787}" dt="2021-07-23T08:20:04.728" v="22586" actId="20577"/>
          <ac:spMkLst>
            <pc:docMk/>
            <pc:sldMk cId="441637549" sldId="8426"/>
            <ac:spMk id="7660547" creationId="{00000000-0000-0000-0000-000000000000}"/>
          </ac:spMkLst>
        </pc:spChg>
        <pc:picChg chg="add mod">
          <ac:chgData name="Hertz He" userId="0f04dfdad46f1ba1" providerId="LiveId" clId="{3BB5B9D8-59E2-4C28-9057-04718909A787}" dt="2021-07-19T23:29:00.851" v="18127" actId="14100"/>
          <ac:picMkLst>
            <pc:docMk/>
            <pc:sldMk cId="441637549" sldId="8426"/>
            <ac:picMk id="2" creationId="{4CB00DD9-E7E7-484F-B744-641CDEC0625C}"/>
          </ac:picMkLst>
        </pc:picChg>
      </pc:sldChg>
      <pc:sldChg chg="modSp del mod modNotes modNotesTx">
        <pc:chgData name="Hertz He" userId="0f04dfdad46f1ba1" providerId="LiveId" clId="{3BB5B9D8-59E2-4C28-9057-04718909A787}" dt="2021-07-18T22:30:10.562" v="12987" actId="2696"/>
        <pc:sldMkLst>
          <pc:docMk/>
          <pc:sldMk cId="1078373615" sldId="8426"/>
        </pc:sldMkLst>
        <pc:spChg chg="mod">
          <ac:chgData name="Hertz He" userId="0f04dfdad46f1ba1" providerId="LiveId" clId="{3BB5B9D8-59E2-4C28-9057-04718909A787}" dt="2021-07-14T06:08:49.949" v="426" actId="20577"/>
          <ac:spMkLst>
            <pc:docMk/>
            <pc:sldMk cId="1078373615" sldId="8426"/>
            <ac:spMk id="7660547" creationId="{00000000-0000-0000-0000-000000000000}"/>
          </ac:spMkLst>
        </pc:spChg>
      </pc:sldChg>
      <pc:sldChg chg="modNotes modNotesTx">
        <pc:chgData name="Hertz He" userId="0f04dfdad46f1ba1" providerId="LiveId" clId="{3BB5B9D8-59E2-4C28-9057-04718909A787}" dt="2021-07-23T00:42:29.597" v="21205" actId="20577"/>
        <pc:sldMkLst>
          <pc:docMk/>
          <pc:sldMk cId="4280518068" sldId="8427"/>
        </pc:sldMkLst>
      </pc:sldChg>
      <pc:sldChg chg="modSp del mod modNotes modNotesTx">
        <pc:chgData name="Hertz He" userId="0f04dfdad46f1ba1" providerId="LiveId" clId="{3BB5B9D8-59E2-4C28-9057-04718909A787}" dt="2021-07-18T22:07:07.309" v="11670" actId="2696"/>
        <pc:sldMkLst>
          <pc:docMk/>
          <pc:sldMk cId="1473939310" sldId="8428"/>
        </pc:sldMkLst>
        <pc:spChg chg="mod">
          <ac:chgData name="Hertz He" userId="0f04dfdad46f1ba1" providerId="LiveId" clId="{3BB5B9D8-59E2-4C28-9057-04718909A787}" dt="2021-07-17T01:38:11.429" v="7952" actId="20577"/>
          <ac:spMkLst>
            <pc:docMk/>
            <pc:sldMk cId="1473939310" sldId="8428"/>
            <ac:spMk id="7660547" creationId="{00000000-0000-0000-0000-000000000000}"/>
          </ac:spMkLst>
        </pc:spChg>
      </pc:sldChg>
      <pc:sldChg chg="add modNotes modNotesTx">
        <pc:chgData name="Hertz He" userId="0f04dfdad46f1ba1" providerId="LiveId" clId="{3BB5B9D8-59E2-4C28-9057-04718909A787}" dt="2021-07-19T23:15:50.946" v="18085" actId="20577"/>
        <pc:sldMkLst>
          <pc:docMk/>
          <pc:sldMk cId="4058969434" sldId="8428"/>
        </pc:sldMkLst>
      </pc:sldChg>
      <pc:sldChg chg="del">
        <pc:chgData name="Hertz He" userId="0f04dfdad46f1ba1" providerId="LiveId" clId="{3BB5B9D8-59E2-4C28-9057-04718909A787}" dt="2021-07-16T23:19:25.351" v="7874" actId="47"/>
        <pc:sldMkLst>
          <pc:docMk/>
          <pc:sldMk cId="812209900" sldId="8429"/>
        </pc:sldMkLst>
      </pc:sldChg>
      <pc:sldChg chg="del">
        <pc:chgData name="Hertz He" userId="0f04dfdad46f1ba1" providerId="LiveId" clId="{3BB5B9D8-59E2-4C28-9057-04718909A787}" dt="2021-07-14T06:07:30.240" v="397" actId="47"/>
        <pc:sldMkLst>
          <pc:docMk/>
          <pc:sldMk cId="1452969482" sldId="8430"/>
        </pc:sldMkLst>
      </pc:sldChg>
      <pc:sldChg chg="del">
        <pc:chgData name="Hertz He" userId="0f04dfdad46f1ba1" providerId="LiveId" clId="{3BB5B9D8-59E2-4C28-9057-04718909A787}" dt="2021-07-14T00:17:53.611" v="26" actId="47"/>
        <pc:sldMkLst>
          <pc:docMk/>
          <pc:sldMk cId="288751066" sldId="8432"/>
        </pc:sldMkLst>
      </pc:sldChg>
      <pc:sldChg chg="del">
        <pc:chgData name="Hertz He" userId="0f04dfdad46f1ba1" providerId="LiveId" clId="{3BB5B9D8-59E2-4C28-9057-04718909A787}" dt="2021-07-14T00:17:48.430" v="25" actId="47"/>
        <pc:sldMkLst>
          <pc:docMk/>
          <pc:sldMk cId="1561949124" sldId="8433"/>
        </pc:sldMkLst>
      </pc:sldChg>
      <pc:sldChg chg="delSp add del mod">
        <pc:chgData name="Hertz He" userId="0f04dfdad46f1ba1" providerId="LiveId" clId="{3BB5B9D8-59E2-4C28-9057-04718909A787}" dt="2021-07-16T01:46:33.222" v="1544" actId="47"/>
        <pc:sldMkLst>
          <pc:docMk/>
          <pc:sldMk cId="1422403917" sldId="8434"/>
        </pc:sldMkLst>
        <pc:picChg chg="del">
          <ac:chgData name="Hertz He" userId="0f04dfdad46f1ba1" providerId="LiveId" clId="{3BB5B9D8-59E2-4C28-9057-04718909A787}" dt="2021-07-14T06:09:23.618" v="432" actId="478"/>
          <ac:picMkLst>
            <pc:docMk/>
            <pc:sldMk cId="1422403917" sldId="8434"/>
            <ac:picMk id="2" creationId="{4ED6DF6D-9646-4793-B255-2A654953D68A}"/>
          </ac:picMkLst>
        </pc:picChg>
      </pc:sldChg>
      <pc:sldChg chg="del">
        <pc:chgData name="Hertz He" userId="0f04dfdad46f1ba1" providerId="LiveId" clId="{3BB5B9D8-59E2-4C28-9057-04718909A787}" dt="2021-07-14T00:17:57.411" v="27" actId="47"/>
        <pc:sldMkLst>
          <pc:docMk/>
          <pc:sldMk cId="625426220" sldId="8435"/>
        </pc:sldMkLst>
      </pc:sldChg>
      <pc:sldChg chg="del modNotes">
        <pc:chgData name="Hertz He" userId="0f04dfdad46f1ba1" providerId="LiveId" clId="{3BB5B9D8-59E2-4C28-9057-04718909A787}" dt="2021-07-16T23:19:25.351" v="7874" actId="47"/>
        <pc:sldMkLst>
          <pc:docMk/>
          <pc:sldMk cId="453902584" sldId="8436"/>
        </pc:sldMkLst>
      </pc:sldChg>
      <pc:sldChg chg="del">
        <pc:chgData name="Hertz He" userId="0f04dfdad46f1ba1" providerId="LiveId" clId="{3BB5B9D8-59E2-4C28-9057-04718909A787}" dt="2021-07-16T23:19:25.351" v="7874" actId="47"/>
        <pc:sldMkLst>
          <pc:docMk/>
          <pc:sldMk cId="1428661716" sldId="8437"/>
        </pc:sldMkLst>
      </pc:sldChg>
      <pc:sldChg chg="del">
        <pc:chgData name="Hertz He" userId="0f04dfdad46f1ba1" providerId="LiveId" clId="{3BB5B9D8-59E2-4C28-9057-04718909A787}" dt="2021-07-16T23:19:25.351" v="7874" actId="47"/>
        <pc:sldMkLst>
          <pc:docMk/>
          <pc:sldMk cId="1443819028" sldId="8438"/>
        </pc:sldMkLst>
      </pc:sldChg>
      <pc:sldChg chg="del">
        <pc:chgData name="Hertz He" userId="0f04dfdad46f1ba1" providerId="LiveId" clId="{3BB5B9D8-59E2-4C28-9057-04718909A787}" dt="2021-07-14T06:56:40.048" v="566" actId="47"/>
        <pc:sldMkLst>
          <pc:docMk/>
          <pc:sldMk cId="106408063" sldId="8439"/>
        </pc:sldMkLst>
      </pc:sldChg>
      <pc:sldChg chg="del">
        <pc:chgData name="Hertz He" userId="0f04dfdad46f1ba1" providerId="LiveId" clId="{3BB5B9D8-59E2-4C28-9057-04718909A787}" dt="2021-07-14T06:56:40.048" v="566" actId="47"/>
        <pc:sldMkLst>
          <pc:docMk/>
          <pc:sldMk cId="1641410442" sldId="8440"/>
        </pc:sldMkLst>
      </pc:sldChg>
      <pc:sldChg chg="del">
        <pc:chgData name="Hertz He" userId="0f04dfdad46f1ba1" providerId="LiveId" clId="{3BB5B9D8-59E2-4C28-9057-04718909A787}" dt="2021-07-14T06:56:40.048" v="566" actId="47"/>
        <pc:sldMkLst>
          <pc:docMk/>
          <pc:sldMk cId="2676190646" sldId="8441"/>
        </pc:sldMkLst>
      </pc:sldChg>
      <pc:sldChg chg="del">
        <pc:chgData name="Hertz He" userId="0f04dfdad46f1ba1" providerId="LiveId" clId="{3BB5B9D8-59E2-4C28-9057-04718909A787}" dt="2021-07-14T06:56:40.048" v="566" actId="47"/>
        <pc:sldMkLst>
          <pc:docMk/>
          <pc:sldMk cId="2143456225" sldId="8442"/>
        </pc:sldMkLst>
      </pc:sldChg>
      <pc:sldChg chg="modSp add mod modNotes modNotesTx">
        <pc:chgData name="Hertz He" userId="0f04dfdad46f1ba1" providerId="LiveId" clId="{3BB5B9D8-59E2-4C28-9057-04718909A787}" dt="2021-07-23T08:20:31.454" v="22589" actId="27636"/>
        <pc:sldMkLst>
          <pc:docMk/>
          <pc:sldMk cId="3102451606" sldId="8443"/>
        </pc:sldMkLst>
        <pc:spChg chg="mod">
          <ac:chgData name="Hertz He" userId="0f04dfdad46f1ba1" providerId="LiveId" clId="{3BB5B9D8-59E2-4C28-9057-04718909A787}" dt="2021-07-19T22:42:35.820" v="17509" actId="255"/>
          <ac:spMkLst>
            <pc:docMk/>
            <pc:sldMk cId="3102451606" sldId="8443"/>
            <ac:spMk id="7660547" creationId="{00000000-0000-0000-0000-000000000000}"/>
          </ac:spMkLst>
        </pc:spChg>
      </pc:sldChg>
      <pc:sldChg chg="del">
        <pc:chgData name="Hertz He" userId="0f04dfdad46f1ba1" providerId="LiveId" clId="{3BB5B9D8-59E2-4C28-9057-04718909A787}" dt="2021-07-16T01:46:35.306" v="1545" actId="2696"/>
        <pc:sldMkLst>
          <pc:docMk/>
          <pc:sldMk cId="3334286523" sldId="8443"/>
        </pc:sldMkLst>
      </pc:sldChg>
      <pc:sldChg chg="del">
        <pc:chgData name="Hertz He" userId="0f04dfdad46f1ba1" providerId="LiveId" clId="{3BB5B9D8-59E2-4C28-9057-04718909A787}" dt="2021-07-16T23:19:25.351" v="7874" actId="47"/>
        <pc:sldMkLst>
          <pc:docMk/>
          <pc:sldMk cId="3130172050" sldId="8444"/>
        </pc:sldMkLst>
      </pc:sldChg>
      <pc:sldChg chg="modSp mod modNotes modNotesTx">
        <pc:chgData name="Hertz He" userId="0f04dfdad46f1ba1" providerId="LiveId" clId="{3BB5B9D8-59E2-4C28-9057-04718909A787}" dt="2021-07-18T23:01:47.091" v="14911" actId="20577"/>
        <pc:sldMkLst>
          <pc:docMk/>
          <pc:sldMk cId="3884834300" sldId="8445"/>
        </pc:sldMkLst>
        <pc:spChg chg="mod">
          <ac:chgData name="Hertz He" userId="0f04dfdad46f1ba1" providerId="LiveId" clId="{3BB5B9D8-59E2-4C28-9057-04718909A787}" dt="2021-07-14T06:55:13.829" v="551"/>
          <ac:spMkLst>
            <pc:docMk/>
            <pc:sldMk cId="3884834300" sldId="8445"/>
            <ac:spMk id="7660547" creationId="{00000000-0000-0000-0000-000000000000}"/>
          </ac:spMkLst>
        </pc:spChg>
      </pc:sldChg>
      <pc:sldChg chg="del">
        <pc:chgData name="Hertz He" userId="0f04dfdad46f1ba1" providerId="LiveId" clId="{3BB5B9D8-59E2-4C28-9057-04718909A787}" dt="2021-07-16T23:19:25.351" v="7874" actId="47"/>
        <pc:sldMkLst>
          <pc:docMk/>
          <pc:sldMk cId="2968766584" sldId="8446"/>
        </pc:sldMkLst>
      </pc:sldChg>
      <pc:sldChg chg="del">
        <pc:chgData name="Hertz He" userId="0f04dfdad46f1ba1" providerId="LiveId" clId="{3BB5B9D8-59E2-4C28-9057-04718909A787}" dt="2021-07-14T06:51:59.621" v="498" actId="2696"/>
        <pc:sldMkLst>
          <pc:docMk/>
          <pc:sldMk cId="767255992" sldId="8449"/>
        </pc:sldMkLst>
      </pc:sldChg>
      <pc:sldChg chg="add modNotes modNotesTx">
        <pc:chgData name="Hertz He" userId="0f04dfdad46f1ba1" providerId="LiveId" clId="{3BB5B9D8-59E2-4C28-9057-04718909A787}" dt="2021-07-23T08:30:57.719" v="22638" actId="20577"/>
        <pc:sldMkLst>
          <pc:docMk/>
          <pc:sldMk cId="2856274075" sldId="8449"/>
        </pc:sldMkLst>
      </pc:sldChg>
      <pc:sldChg chg="modSp add del mod">
        <pc:chgData name="Hertz He" userId="0f04dfdad46f1ba1" providerId="LiveId" clId="{3BB5B9D8-59E2-4C28-9057-04718909A787}" dt="2021-07-14T06:52:38.221" v="531" actId="2696"/>
        <pc:sldMkLst>
          <pc:docMk/>
          <pc:sldMk cId="3109413355" sldId="8449"/>
        </pc:sldMkLst>
        <pc:spChg chg="mod">
          <ac:chgData name="Hertz He" userId="0f04dfdad46f1ba1" providerId="LiveId" clId="{3BB5B9D8-59E2-4C28-9057-04718909A787}" dt="2021-07-14T06:52:36.291" v="530"/>
          <ac:spMkLst>
            <pc:docMk/>
            <pc:sldMk cId="3109413355" sldId="8449"/>
            <ac:spMk id="7660547" creationId="{00000000-0000-0000-0000-000000000000}"/>
          </ac:spMkLst>
        </pc:spChg>
      </pc:sldChg>
      <pc:sldChg chg="del">
        <pc:chgData name="Hertz He" userId="0f04dfdad46f1ba1" providerId="LiveId" clId="{3BB5B9D8-59E2-4C28-9057-04718909A787}" dt="2021-07-14T06:56:40.048" v="566" actId="47"/>
        <pc:sldMkLst>
          <pc:docMk/>
          <pc:sldMk cId="680556418" sldId="8450"/>
        </pc:sldMkLst>
      </pc:sldChg>
      <pc:sldChg chg="del">
        <pc:chgData name="Hertz He" userId="0f04dfdad46f1ba1" providerId="LiveId" clId="{3BB5B9D8-59E2-4C28-9057-04718909A787}" dt="2021-07-14T06:56:40.048" v="566" actId="47"/>
        <pc:sldMkLst>
          <pc:docMk/>
          <pc:sldMk cId="2500363279" sldId="8451"/>
        </pc:sldMkLst>
      </pc:sldChg>
      <pc:sldChg chg="del">
        <pc:chgData name="Hertz He" userId="0f04dfdad46f1ba1" providerId="LiveId" clId="{3BB5B9D8-59E2-4C28-9057-04718909A787}" dt="2021-07-14T06:56:40.048" v="566" actId="47"/>
        <pc:sldMkLst>
          <pc:docMk/>
          <pc:sldMk cId="2965045466" sldId="8452"/>
        </pc:sldMkLst>
      </pc:sldChg>
      <pc:sldChg chg="del">
        <pc:chgData name="Hertz He" userId="0f04dfdad46f1ba1" providerId="LiveId" clId="{3BB5B9D8-59E2-4C28-9057-04718909A787}" dt="2021-07-14T06:56:40.048" v="566" actId="47"/>
        <pc:sldMkLst>
          <pc:docMk/>
          <pc:sldMk cId="759697179" sldId="8453"/>
        </pc:sldMkLst>
      </pc:sldChg>
      <pc:sldChg chg="del">
        <pc:chgData name="Hertz He" userId="0f04dfdad46f1ba1" providerId="LiveId" clId="{3BB5B9D8-59E2-4C28-9057-04718909A787}" dt="2021-07-14T06:56:40.048" v="566" actId="47"/>
        <pc:sldMkLst>
          <pc:docMk/>
          <pc:sldMk cId="3614079654" sldId="8454"/>
        </pc:sldMkLst>
      </pc:sldChg>
      <pc:sldChg chg="del">
        <pc:chgData name="Hertz He" userId="0f04dfdad46f1ba1" providerId="LiveId" clId="{3BB5B9D8-59E2-4C28-9057-04718909A787}" dt="2021-07-14T06:56:40.048" v="566" actId="47"/>
        <pc:sldMkLst>
          <pc:docMk/>
          <pc:sldMk cId="1748335312" sldId="8455"/>
        </pc:sldMkLst>
      </pc:sldChg>
      <pc:sldChg chg="del">
        <pc:chgData name="Hertz He" userId="0f04dfdad46f1ba1" providerId="LiveId" clId="{3BB5B9D8-59E2-4C28-9057-04718909A787}" dt="2021-07-14T06:56:40.048" v="566" actId="47"/>
        <pc:sldMkLst>
          <pc:docMk/>
          <pc:sldMk cId="1915559926" sldId="8456"/>
        </pc:sldMkLst>
      </pc:sldChg>
      <pc:sldChg chg="del">
        <pc:chgData name="Hertz He" userId="0f04dfdad46f1ba1" providerId="LiveId" clId="{3BB5B9D8-59E2-4C28-9057-04718909A787}" dt="2021-07-14T06:56:40.048" v="566" actId="47"/>
        <pc:sldMkLst>
          <pc:docMk/>
          <pc:sldMk cId="2911420369" sldId="8457"/>
        </pc:sldMkLst>
      </pc:sldChg>
      <pc:sldChg chg="del">
        <pc:chgData name="Hertz He" userId="0f04dfdad46f1ba1" providerId="LiveId" clId="{3BB5B9D8-59E2-4C28-9057-04718909A787}" dt="2021-07-14T06:56:40.048" v="566" actId="47"/>
        <pc:sldMkLst>
          <pc:docMk/>
          <pc:sldMk cId="89903085" sldId="8459"/>
        </pc:sldMkLst>
      </pc:sldChg>
      <pc:sldChg chg="del">
        <pc:chgData name="Hertz He" userId="0f04dfdad46f1ba1" providerId="LiveId" clId="{3BB5B9D8-59E2-4C28-9057-04718909A787}" dt="2021-07-16T23:19:25.351" v="7874" actId="47"/>
        <pc:sldMkLst>
          <pc:docMk/>
          <pc:sldMk cId="800924795" sldId="8460"/>
        </pc:sldMkLst>
      </pc:sldChg>
      <pc:sldChg chg="addSp delSp modSp del mod modNotes modNotesTx">
        <pc:chgData name="Hertz He" userId="0f04dfdad46f1ba1" providerId="LiveId" clId="{3BB5B9D8-59E2-4C28-9057-04718909A787}" dt="2021-07-17T02:49:46.560" v="9458" actId="2696"/>
        <pc:sldMkLst>
          <pc:docMk/>
          <pc:sldMk cId="2737499598" sldId="8461"/>
        </pc:sldMkLst>
        <pc:spChg chg="del">
          <ac:chgData name="Hertz He" userId="0f04dfdad46f1ba1" providerId="LiveId" clId="{3BB5B9D8-59E2-4C28-9057-04718909A787}" dt="2021-07-17T02:35:26.936" v="9388" actId="26606"/>
          <ac:spMkLst>
            <pc:docMk/>
            <pc:sldMk cId="2737499598" sldId="8461"/>
            <ac:spMk id="1028" creationId="{F3060C83-F051-4F0E-ABAD-AA0DFC48B218}"/>
          </ac:spMkLst>
        </pc:spChg>
        <pc:spChg chg="del">
          <ac:chgData name="Hertz He" userId="0f04dfdad46f1ba1" providerId="LiveId" clId="{3BB5B9D8-59E2-4C28-9057-04718909A787}" dt="2021-07-17T02:35:26.936" v="9388" actId="26606"/>
          <ac:spMkLst>
            <pc:docMk/>
            <pc:sldMk cId="2737499598" sldId="8461"/>
            <ac:spMk id="1029" creationId="{83C98ABE-055B-441F-B07E-44F97F083C39}"/>
          </ac:spMkLst>
        </pc:spChg>
        <pc:spChg chg="del">
          <ac:chgData name="Hertz He" userId="0f04dfdad46f1ba1" providerId="LiveId" clId="{3BB5B9D8-59E2-4C28-9057-04718909A787}" dt="2021-07-17T02:35:26.936" v="9388" actId="26606"/>
          <ac:spMkLst>
            <pc:docMk/>
            <pc:sldMk cId="2737499598" sldId="8461"/>
            <ac:spMk id="1030" creationId="{29FDB030-9B49-4CED-8CCD-4D99382388AC}"/>
          </ac:spMkLst>
        </pc:spChg>
        <pc:spChg chg="del">
          <ac:chgData name="Hertz He" userId="0f04dfdad46f1ba1" providerId="LiveId" clId="{3BB5B9D8-59E2-4C28-9057-04718909A787}" dt="2021-07-17T02:35:26.936" v="9388" actId="26606"/>
          <ac:spMkLst>
            <pc:docMk/>
            <pc:sldMk cId="2737499598" sldId="8461"/>
            <ac:spMk id="1031" creationId="{3783CA14-24A1-485C-8B30-D6A5D87987AD}"/>
          </ac:spMkLst>
        </pc:spChg>
        <pc:spChg chg="del">
          <ac:chgData name="Hertz He" userId="0f04dfdad46f1ba1" providerId="LiveId" clId="{3BB5B9D8-59E2-4C28-9057-04718909A787}" dt="2021-07-17T02:35:26.936" v="9388" actId="26606"/>
          <ac:spMkLst>
            <pc:docMk/>
            <pc:sldMk cId="2737499598" sldId="8461"/>
            <ac:spMk id="1032" creationId="{9A97C86A-04D6-40F7-AE84-31AB43E6A846}"/>
          </ac:spMkLst>
        </pc:spChg>
        <pc:spChg chg="del">
          <ac:chgData name="Hertz He" userId="0f04dfdad46f1ba1" providerId="LiveId" clId="{3BB5B9D8-59E2-4C28-9057-04718909A787}" dt="2021-07-17T02:35:26.936" v="9388" actId="26606"/>
          <ac:spMkLst>
            <pc:docMk/>
            <pc:sldMk cId="2737499598" sldId="8461"/>
            <ac:spMk id="1033" creationId="{FF9F2414-84E8-453E-B1F3-389FDE8192D9}"/>
          </ac:spMkLst>
        </pc:spChg>
        <pc:spChg chg="del">
          <ac:chgData name="Hertz He" userId="0f04dfdad46f1ba1" providerId="LiveId" clId="{3BB5B9D8-59E2-4C28-9057-04718909A787}" dt="2021-07-17T02:35:26.936" v="9388" actId="26606"/>
          <ac:spMkLst>
            <pc:docMk/>
            <pc:sldMk cId="2737499598" sldId="8461"/>
            <ac:spMk id="1034" creationId="{3ECA69A1-7536-43AC-85EF-C7106179F5ED}"/>
          </ac:spMkLst>
        </pc:spChg>
        <pc:spChg chg="add">
          <ac:chgData name="Hertz He" userId="0f04dfdad46f1ba1" providerId="LiveId" clId="{3BB5B9D8-59E2-4C28-9057-04718909A787}" dt="2021-07-17T02:35:26.936" v="9388" actId="26606"/>
          <ac:spMkLst>
            <pc:docMk/>
            <pc:sldMk cId="2737499598" sldId="8461"/>
            <ac:spMk id="1036" creationId="{7BDAC5B6-20CE-447F-8BA1-F2274AC7AE5B}"/>
          </ac:spMkLst>
        </pc:spChg>
        <pc:spChg chg="add">
          <ac:chgData name="Hertz He" userId="0f04dfdad46f1ba1" providerId="LiveId" clId="{3BB5B9D8-59E2-4C28-9057-04718909A787}" dt="2021-07-17T02:35:26.936" v="9388" actId="26606"/>
          <ac:spMkLst>
            <pc:docMk/>
            <pc:sldMk cId="2737499598" sldId="8461"/>
            <ac:spMk id="1037" creationId="{D1D22B31-BF8F-446B-9009-8A251FB177CB}"/>
          </ac:spMkLst>
        </pc:spChg>
        <pc:picChg chg="add mod">
          <ac:chgData name="Hertz He" userId="0f04dfdad46f1ba1" providerId="LiveId" clId="{3BB5B9D8-59E2-4C28-9057-04718909A787}" dt="2021-07-17T02:35:26.936" v="9388" actId="26606"/>
          <ac:picMkLst>
            <pc:docMk/>
            <pc:sldMk cId="2737499598" sldId="8461"/>
            <ac:picMk id="3" creationId="{628F5508-E9D7-4332-B58B-67ED0B34448D}"/>
          </ac:picMkLst>
        </pc:picChg>
        <pc:picChg chg="del">
          <ac:chgData name="Hertz He" userId="0f04dfdad46f1ba1" providerId="LiveId" clId="{3BB5B9D8-59E2-4C28-9057-04718909A787}" dt="2021-07-14T00:15:06.236" v="1" actId="478"/>
          <ac:picMkLst>
            <pc:docMk/>
            <pc:sldMk cId="2737499598" sldId="8461"/>
            <ac:picMk id="1026" creationId="{6AC15348-B3B9-4BC4-B244-CA24482E9515}"/>
          </ac:picMkLst>
        </pc:picChg>
      </pc:sldChg>
      <pc:sldChg chg="addSp delSp modSp add mod ord setBg delDesignElem modNotesTx">
        <pc:chgData name="Hertz He" userId="0f04dfdad46f1ba1" providerId="LiveId" clId="{3BB5B9D8-59E2-4C28-9057-04718909A787}" dt="2021-07-23T08:36:45.906" v="22756" actId="14100"/>
        <pc:sldMkLst>
          <pc:docMk/>
          <pc:sldMk cId="4110194268" sldId="8461"/>
        </pc:sldMkLst>
        <pc:spChg chg="add mod">
          <ac:chgData name="Hertz He" userId="0f04dfdad46f1ba1" providerId="LiveId" clId="{3BB5B9D8-59E2-4C28-9057-04718909A787}" dt="2021-07-23T08:36:45.906" v="22756" actId="14100"/>
          <ac:spMkLst>
            <pc:docMk/>
            <pc:sldMk cId="4110194268" sldId="8461"/>
            <ac:spMk id="2" creationId="{68F26E6D-A65D-4A90-91CB-E7CB01819D16}"/>
          </ac:spMkLst>
        </pc:spChg>
        <pc:spChg chg="del">
          <ac:chgData name="Hertz He" userId="0f04dfdad46f1ba1" providerId="LiveId" clId="{3BB5B9D8-59E2-4C28-9057-04718909A787}" dt="2021-07-17T02:50:08.007" v="9460"/>
          <ac:spMkLst>
            <pc:docMk/>
            <pc:sldMk cId="4110194268" sldId="8461"/>
            <ac:spMk id="1036" creationId="{7BDAC5B6-20CE-447F-8BA1-F2274AC7AE5B}"/>
          </ac:spMkLst>
        </pc:spChg>
        <pc:spChg chg="del">
          <ac:chgData name="Hertz He" userId="0f04dfdad46f1ba1" providerId="LiveId" clId="{3BB5B9D8-59E2-4C28-9057-04718909A787}" dt="2021-07-17T02:50:08.007" v="9460"/>
          <ac:spMkLst>
            <pc:docMk/>
            <pc:sldMk cId="4110194268" sldId="8461"/>
            <ac:spMk id="1037" creationId="{D1D22B31-BF8F-446B-9009-8A251FB177CB}"/>
          </ac:spMkLst>
        </pc:spChg>
        <pc:picChg chg="mod">
          <ac:chgData name="Hertz He" userId="0f04dfdad46f1ba1" providerId="LiveId" clId="{3BB5B9D8-59E2-4C28-9057-04718909A787}" dt="2021-07-23T08:35:40.723" v="22748" actId="1076"/>
          <ac:picMkLst>
            <pc:docMk/>
            <pc:sldMk cId="4110194268" sldId="8461"/>
            <ac:picMk id="3" creationId="{628F5508-E9D7-4332-B58B-67ED0B34448D}"/>
          </ac:picMkLst>
        </pc:picChg>
        <pc:picChg chg="add mod">
          <ac:chgData name="Hertz He" userId="0f04dfdad46f1ba1" providerId="LiveId" clId="{3BB5B9D8-59E2-4C28-9057-04718909A787}" dt="2021-07-23T08:35:46.606" v="22749" actId="1076"/>
          <ac:picMkLst>
            <pc:docMk/>
            <pc:sldMk cId="4110194268" sldId="8461"/>
            <ac:picMk id="4" creationId="{9991C6F5-7B9E-43D1-9264-3A3F906C933F}"/>
          </ac:picMkLst>
        </pc:picChg>
      </pc:sldChg>
      <pc:sldChg chg="modSp add mod ord modNotes modNotesTx">
        <pc:chgData name="Hertz He" userId="0f04dfdad46f1ba1" providerId="LiveId" clId="{3BB5B9D8-59E2-4C28-9057-04718909A787}" dt="2021-07-19T22:47:43.394" v="17600" actId="13926"/>
        <pc:sldMkLst>
          <pc:docMk/>
          <pc:sldMk cId="749117772" sldId="8462"/>
        </pc:sldMkLst>
        <pc:spChg chg="mod">
          <ac:chgData name="Hertz He" userId="0f04dfdad46f1ba1" providerId="LiveId" clId="{3BB5B9D8-59E2-4C28-9057-04718909A787}" dt="2021-07-19T22:47:43.394" v="17600" actId="13926"/>
          <ac:spMkLst>
            <pc:docMk/>
            <pc:sldMk cId="749117772" sldId="8462"/>
            <ac:spMk id="7660547" creationId="{00000000-0000-0000-0000-000000000000}"/>
          </ac:spMkLst>
        </pc:spChg>
      </pc:sldChg>
      <pc:sldChg chg="modSp add del mod modNotes modNotesTx">
        <pc:chgData name="Hertz He" userId="0f04dfdad46f1ba1" providerId="LiveId" clId="{3BB5B9D8-59E2-4C28-9057-04718909A787}" dt="2021-07-14T06:06:08.502" v="372" actId="2696"/>
        <pc:sldMkLst>
          <pc:docMk/>
          <pc:sldMk cId="540593982" sldId="8463"/>
        </pc:sldMkLst>
        <pc:spChg chg="mod">
          <ac:chgData name="Hertz He" userId="0f04dfdad46f1ba1" providerId="LiveId" clId="{3BB5B9D8-59E2-4C28-9057-04718909A787}" dt="2021-07-14T00:17:31.400" v="22" actId="20577"/>
          <ac:spMkLst>
            <pc:docMk/>
            <pc:sldMk cId="540593982" sldId="8463"/>
            <ac:spMk id="7660547" creationId="{00000000-0000-0000-0000-000000000000}"/>
          </ac:spMkLst>
        </pc:spChg>
      </pc:sldChg>
      <pc:sldChg chg="modSp add mod modNotes modNotesTx">
        <pc:chgData name="Hertz He" userId="0f04dfdad46f1ba1" providerId="LiveId" clId="{3BB5B9D8-59E2-4C28-9057-04718909A787}" dt="2021-07-23T08:11:18.330" v="21905" actId="20577"/>
        <pc:sldMkLst>
          <pc:docMk/>
          <pc:sldMk cId="3259208029" sldId="8463"/>
        </pc:sldMkLst>
        <pc:spChg chg="mod">
          <ac:chgData name="Hertz He" userId="0f04dfdad46f1ba1" providerId="LiveId" clId="{3BB5B9D8-59E2-4C28-9057-04718909A787}" dt="2021-07-22T23:10:39.335" v="21012" actId="13926"/>
          <ac:spMkLst>
            <pc:docMk/>
            <pc:sldMk cId="3259208029" sldId="8463"/>
            <ac:spMk id="7660547" creationId="{00000000-0000-0000-0000-000000000000}"/>
          </ac:spMkLst>
        </pc:spChg>
      </pc:sldChg>
      <pc:sldChg chg="modSp add del mod">
        <pc:chgData name="Hertz He" userId="0f04dfdad46f1ba1" providerId="LiveId" clId="{3BB5B9D8-59E2-4C28-9057-04718909A787}" dt="2021-07-14T06:06:08.502" v="372" actId="2696"/>
        <pc:sldMkLst>
          <pc:docMk/>
          <pc:sldMk cId="875161" sldId="8464"/>
        </pc:sldMkLst>
        <pc:spChg chg="mod">
          <ac:chgData name="Hertz He" userId="0f04dfdad46f1ba1" providerId="LiveId" clId="{3BB5B9D8-59E2-4C28-9057-04718909A787}" dt="2021-07-14T00:17:38.943" v="24" actId="27636"/>
          <ac:spMkLst>
            <pc:docMk/>
            <pc:sldMk cId="875161" sldId="8464"/>
            <ac:spMk id="7660547" creationId="{00000000-0000-0000-0000-000000000000}"/>
          </ac:spMkLst>
        </pc:spChg>
      </pc:sldChg>
      <pc:sldChg chg="modSp add mod modNotes modNotesTx">
        <pc:chgData name="Hertz He" userId="0f04dfdad46f1ba1" providerId="LiveId" clId="{3BB5B9D8-59E2-4C28-9057-04718909A787}" dt="2021-07-19T21:45:50.796" v="17403" actId="27636"/>
        <pc:sldMkLst>
          <pc:docMk/>
          <pc:sldMk cId="166427858" sldId="8464"/>
        </pc:sldMkLst>
        <pc:spChg chg="mod">
          <ac:chgData name="Hertz He" userId="0f04dfdad46f1ba1" providerId="LiveId" clId="{3BB5B9D8-59E2-4C28-9057-04718909A787}" dt="2021-07-18T21:27:46.783" v="10945" actId="13926"/>
          <ac:spMkLst>
            <pc:docMk/>
            <pc:sldMk cId="166427858" sldId="8464"/>
            <ac:spMk id="7660547" creationId="{00000000-0000-0000-0000-000000000000}"/>
          </ac:spMkLst>
        </pc:spChg>
      </pc:sldChg>
      <pc:sldChg chg="modSp add del mod modNotesTx">
        <pc:chgData name="Hertz He" userId="0f04dfdad46f1ba1" providerId="LiveId" clId="{3BB5B9D8-59E2-4C28-9057-04718909A787}" dt="2021-07-17T02:20:07.658" v="8732" actId="6549"/>
        <pc:sldMkLst>
          <pc:docMk/>
          <pc:sldMk cId="4124292973" sldId="8465"/>
        </pc:sldMkLst>
        <pc:spChg chg="mod">
          <ac:chgData name="Hertz He" userId="0f04dfdad46f1ba1" providerId="LiveId" clId="{3BB5B9D8-59E2-4C28-9057-04718909A787}" dt="2021-07-17T01:22:03.766" v="7937" actId="207"/>
          <ac:spMkLst>
            <pc:docMk/>
            <pc:sldMk cId="4124292973" sldId="8465"/>
            <ac:spMk id="7660547" creationId="{00000000-0000-0000-0000-000000000000}"/>
          </ac:spMkLst>
        </pc:spChg>
      </pc:sldChg>
      <pc:sldChg chg="add modNotes modNotesTx">
        <pc:chgData name="Hertz He" userId="0f04dfdad46f1ba1" providerId="LiveId" clId="{3BB5B9D8-59E2-4C28-9057-04718909A787}" dt="2021-07-23T08:20:31.550" v="22591" actId="27636"/>
        <pc:sldMkLst>
          <pc:docMk/>
          <pc:sldMk cId="14978331" sldId="8466"/>
        </pc:sldMkLst>
      </pc:sldChg>
      <pc:sldChg chg="modSp add del mod">
        <pc:chgData name="Hertz He" userId="0f04dfdad46f1ba1" providerId="LiveId" clId="{3BB5B9D8-59E2-4C28-9057-04718909A787}" dt="2021-07-17T01:23:15.030" v="7945" actId="2696"/>
        <pc:sldMkLst>
          <pc:docMk/>
          <pc:sldMk cId="2114404402" sldId="8466"/>
        </pc:sldMkLst>
        <pc:spChg chg="mod">
          <ac:chgData name="Hertz He" userId="0f04dfdad46f1ba1" providerId="LiveId" clId="{3BB5B9D8-59E2-4C28-9057-04718909A787}" dt="2021-07-17T01:21:38.054" v="7936" actId="207"/>
          <ac:spMkLst>
            <pc:docMk/>
            <pc:sldMk cId="2114404402" sldId="8466"/>
            <ac:spMk id="7660547" creationId="{00000000-0000-0000-0000-000000000000}"/>
          </ac:spMkLst>
        </pc:spChg>
      </pc:sldChg>
      <pc:sldChg chg="modSp add del mod modNotesTx">
        <pc:chgData name="Hertz He" userId="0f04dfdad46f1ba1" providerId="LiveId" clId="{3BB5B9D8-59E2-4C28-9057-04718909A787}" dt="2021-07-18T22:31:34.759" v="12999" actId="2696"/>
        <pc:sldMkLst>
          <pc:docMk/>
          <pc:sldMk cId="2267267363" sldId="8466"/>
        </pc:sldMkLst>
        <pc:spChg chg="mod">
          <ac:chgData name="Hertz He" userId="0f04dfdad46f1ba1" providerId="LiveId" clId="{3BB5B9D8-59E2-4C28-9057-04718909A787}" dt="2021-07-17T01:54:50.786" v="8186" actId="13926"/>
          <ac:spMkLst>
            <pc:docMk/>
            <pc:sldMk cId="2267267363" sldId="8466"/>
            <ac:spMk id="7660547" creationId="{00000000-0000-0000-0000-000000000000}"/>
          </ac:spMkLst>
        </pc:spChg>
      </pc:sldChg>
      <pc:sldChg chg="delSp modSp add del mod setBg delDesignElem modNotesTx">
        <pc:chgData name="Hertz He" userId="0f04dfdad46f1ba1" providerId="LiveId" clId="{3BB5B9D8-59E2-4C28-9057-04718909A787}" dt="2021-07-16T01:37:57.417" v="798" actId="47"/>
        <pc:sldMkLst>
          <pc:docMk/>
          <pc:sldMk cId="3463595980" sldId="8467"/>
        </pc:sldMkLst>
        <pc:spChg chg="mod">
          <ac:chgData name="Hertz He" userId="0f04dfdad46f1ba1" providerId="LiveId" clId="{3BB5B9D8-59E2-4C28-9057-04718909A787}" dt="2021-07-16T01:32:35.632" v="747" actId="1076"/>
          <ac:spMkLst>
            <pc:docMk/>
            <pc:sldMk cId="3463595980" sldId="8467"/>
            <ac:spMk id="7660547" creationId="{00000000-0000-0000-0000-000000000000}"/>
          </ac:spMkLst>
        </pc:spChg>
        <pc:spChg chg="del">
          <ac:chgData name="Hertz He" userId="0f04dfdad46f1ba1" providerId="LiveId" clId="{3BB5B9D8-59E2-4C28-9057-04718909A787}" dt="2021-07-14T00:23:33.893" v="60"/>
          <ac:spMkLst>
            <pc:docMk/>
            <pc:sldMk cId="3463595980" sldId="8467"/>
            <ac:spMk id="7660554" creationId="{04812C46-200A-4DEB-A05E-3ED6C68C2387}"/>
          </ac:spMkLst>
        </pc:spChg>
        <pc:spChg chg="del">
          <ac:chgData name="Hertz He" userId="0f04dfdad46f1ba1" providerId="LiveId" clId="{3BB5B9D8-59E2-4C28-9057-04718909A787}" dt="2021-07-14T00:23:33.893" v="60"/>
          <ac:spMkLst>
            <pc:docMk/>
            <pc:sldMk cId="3463595980" sldId="8467"/>
            <ac:spMk id="7660555" creationId="{D1EA859B-E555-4109-94F3-6700E046E008}"/>
          </ac:spMkLst>
        </pc:spChg>
        <pc:picChg chg="mod">
          <ac:chgData name="Hertz He" userId="0f04dfdad46f1ba1" providerId="LiveId" clId="{3BB5B9D8-59E2-4C28-9057-04718909A787}" dt="2021-07-14T06:04:37.685" v="302" actId="14100"/>
          <ac:picMkLst>
            <pc:docMk/>
            <pc:sldMk cId="3463595980" sldId="8467"/>
            <ac:picMk id="2" creationId="{CC2201A5-E901-4E05-B8A2-4335984866C2}"/>
          </ac:picMkLst>
        </pc:picChg>
      </pc:sldChg>
      <pc:sldChg chg="modSp add mod modNotesTx">
        <pc:chgData name="Hertz He" userId="0f04dfdad46f1ba1" providerId="LiveId" clId="{3BB5B9D8-59E2-4C28-9057-04718909A787}" dt="2021-07-18T22:56:02.216" v="14566" actId="20577"/>
        <pc:sldMkLst>
          <pc:docMk/>
          <pc:sldMk cId="2420522499" sldId="8468"/>
        </pc:sldMkLst>
        <pc:spChg chg="mod">
          <ac:chgData name="Hertz He" userId="0f04dfdad46f1ba1" providerId="LiveId" clId="{3BB5B9D8-59E2-4C28-9057-04718909A787}" dt="2021-07-18T22:54:10.231" v="14394" actId="6549"/>
          <ac:spMkLst>
            <pc:docMk/>
            <pc:sldMk cId="2420522499" sldId="8468"/>
            <ac:spMk id="7660547" creationId="{00000000-0000-0000-0000-000000000000}"/>
          </ac:spMkLst>
        </pc:spChg>
      </pc:sldChg>
      <pc:sldChg chg="addSp delSp modSp add mod ord setBg delDesignElem modNotes modNotesTx">
        <pc:chgData name="Hertz He" userId="0f04dfdad46f1ba1" providerId="LiveId" clId="{3BB5B9D8-59E2-4C28-9057-04718909A787}" dt="2021-07-23T08:20:31.379" v="22588" actId="27636"/>
        <pc:sldMkLst>
          <pc:docMk/>
          <pc:sldMk cId="3219271537" sldId="8469"/>
        </pc:sldMkLst>
        <pc:spChg chg="del">
          <ac:chgData name="Hertz He" userId="0f04dfdad46f1ba1" providerId="LiveId" clId="{3BB5B9D8-59E2-4C28-9057-04718909A787}" dt="2021-07-15T22:57:08.394" v="652"/>
          <ac:spMkLst>
            <pc:docMk/>
            <pc:sldMk cId="3219271537" sldId="8469"/>
            <ac:spMk id="1028" creationId="{F3060C83-F051-4F0E-ABAD-AA0DFC48B218}"/>
          </ac:spMkLst>
        </pc:spChg>
        <pc:spChg chg="del">
          <ac:chgData name="Hertz He" userId="0f04dfdad46f1ba1" providerId="LiveId" clId="{3BB5B9D8-59E2-4C28-9057-04718909A787}" dt="2021-07-15T22:57:08.394" v="652"/>
          <ac:spMkLst>
            <pc:docMk/>
            <pc:sldMk cId="3219271537" sldId="8469"/>
            <ac:spMk id="1029" creationId="{83C98ABE-055B-441F-B07E-44F97F083C39}"/>
          </ac:spMkLst>
        </pc:spChg>
        <pc:spChg chg="del">
          <ac:chgData name="Hertz He" userId="0f04dfdad46f1ba1" providerId="LiveId" clId="{3BB5B9D8-59E2-4C28-9057-04718909A787}" dt="2021-07-15T22:57:08.394" v="652"/>
          <ac:spMkLst>
            <pc:docMk/>
            <pc:sldMk cId="3219271537" sldId="8469"/>
            <ac:spMk id="1030" creationId="{29FDB030-9B49-4CED-8CCD-4D99382388AC}"/>
          </ac:spMkLst>
        </pc:spChg>
        <pc:spChg chg="del">
          <ac:chgData name="Hertz He" userId="0f04dfdad46f1ba1" providerId="LiveId" clId="{3BB5B9D8-59E2-4C28-9057-04718909A787}" dt="2021-07-15T22:57:08.394" v="652"/>
          <ac:spMkLst>
            <pc:docMk/>
            <pc:sldMk cId="3219271537" sldId="8469"/>
            <ac:spMk id="1031" creationId="{3783CA14-24A1-485C-8B30-D6A5D87987AD}"/>
          </ac:spMkLst>
        </pc:spChg>
        <pc:spChg chg="del">
          <ac:chgData name="Hertz He" userId="0f04dfdad46f1ba1" providerId="LiveId" clId="{3BB5B9D8-59E2-4C28-9057-04718909A787}" dt="2021-07-15T22:57:08.394" v="652"/>
          <ac:spMkLst>
            <pc:docMk/>
            <pc:sldMk cId="3219271537" sldId="8469"/>
            <ac:spMk id="1032" creationId="{9A97C86A-04D6-40F7-AE84-31AB43E6A846}"/>
          </ac:spMkLst>
        </pc:spChg>
        <pc:spChg chg="del">
          <ac:chgData name="Hertz He" userId="0f04dfdad46f1ba1" providerId="LiveId" clId="{3BB5B9D8-59E2-4C28-9057-04718909A787}" dt="2021-07-15T22:57:08.394" v="652"/>
          <ac:spMkLst>
            <pc:docMk/>
            <pc:sldMk cId="3219271537" sldId="8469"/>
            <ac:spMk id="1033" creationId="{FF9F2414-84E8-453E-B1F3-389FDE8192D9}"/>
          </ac:spMkLst>
        </pc:spChg>
        <pc:spChg chg="del">
          <ac:chgData name="Hertz He" userId="0f04dfdad46f1ba1" providerId="LiveId" clId="{3BB5B9D8-59E2-4C28-9057-04718909A787}" dt="2021-07-15T22:57:08.394" v="652"/>
          <ac:spMkLst>
            <pc:docMk/>
            <pc:sldMk cId="3219271537" sldId="8469"/>
            <ac:spMk id="1034" creationId="{3ECA69A1-7536-43AC-85EF-C7106179F5ED}"/>
          </ac:spMkLst>
        </pc:spChg>
        <pc:picChg chg="add mod">
          <ac:chgData name="Hertz He" userId="0f04dfdad46f1ba1" providerId="LiveId" clId="{3BB5B9D8-59E2-4C28-9057-04718909A787}" dt="2021-07-15T22:58:20.058" v="658" actId="26606"/>
          <ac:picMkLst>
            <pc:docMk/>
            <pc:sldMk cId="3219271537" sldId="8469"/>
            <ac:picMk id="3" creationId="{08CE7ADD-98C5-4967-A298-59207FB7F6A1}"/>
          </ac:picMkLst>
        </pc:picChg>
        <pc:picChg chg="add mod">
          <ac:chgData name="Hertz He" userId="0f04dfdad46f1ba1" providerId="LiveId" clId="{3BB5B9D8-59E2-4C28-9057-04718909A787}" dt="2021-07-15T22:58:20.058" v="658" actId="26606"/>
          <ac:picMkLst>
            <pc:docMk/>
            <pc:sldMk cId="3219271537" sldId="8469"/>
            <ac:picMk id="5" creationId="{7B3F57CF-60A5-4390-B28B-9460541E9424}"/>
          </ac:picMkLst>
        </pc:picChg>
      </pc:sldChg>
      <pc:sldChg chg="addSp delSp modSp new add del mod setBg">
        <pc:chgData name="Hertz He" userId="0f04dfdad46f1ba1" providerId="LiveId" clId="{3BB5B9D8-59E2-4C28-9057-04718909A787}" dt="2021-07-17T02:48:54.748" v="9453" actId="47"/>
        <pc:sldMkLst>
          <pc:docMk/>
          <pc:sldMk cId="1628687102" sldId="8470"/>
        </pc:sldMkLst>
        <pc:spChg chg="add mod">
          <ac:chgData name="Hertz He" userId="0f04dfdad46f1ba1" providerId="LiveId" clId="{3BB5B9D8-59E2-4C28-9057-04718909A787}" dt="2021-07-16T01:37:53.236" v="797" actId="14100"/>
          <ac:spMkLst>
            <pc:docMk/>
            <pc:sldMk cId="1628687102" sldId="8470"/>
            <ac:spMk id="4" creationId="{31F70365-EBEF-4D9A-9967-8069FFE377BD}"/>
          </ac:spMkLst>
        </pc:spChg>
        <pc:spChg chg="add del">
          <ac:chgData name="Hertz He" userId="0f04dfdad46f1ba1" providerId="LiveId" clId="{3BB5B9D8-59E2-4C28-9057-04718909A787}" dt="2021-07-16T01:35:21.619" v="761" actId="26606"/>
          <ac:spMkLst>
            <pc:docMk/>
            <pc:sldMk cId="1628687102" sldId="8470"/>
            <ac:spMk id="7" creationId="{42A4FC2C-047E-45A5-965D-8E1E3BF09BC6}"/>
          </ac:spMkLst>
        </pc:spChg>
        <pc:spChg chg="add del">
          <ac:chgData name="Hertz He" userId="0f04dfdad46f1ba1" providerId="LiveId" clId="{3BB5B9D8-59E2-4C28-9057-04718909A787}" dt="2021-07-16T01:35:21.607" v="760" actId="26606"/>
          <ac:spMkLst>
            <pc:docMk/>
            <pc:sldMk cId="1628687102" sldId="8470"/>
            <ac:spMk id="12" creationId="{04812C46-200A-4DEB-A05E-3ED6C68C2387}"/>
          </ac:spMkLst>
        </pc:spChg>
        <pc:spChg chg="add del">
          <ac:chgData name="Hertz He" userId="0f04dfdad46f1ba1" providerId="LiveId" clId="{3BB5B9D8-59E2-4C28-9057-04718909A787}" dt="2021-07-16T01:35:21.607" v="760" actId="26606"/>
          <ac:spMkLst>
            <pc:docMk/>
            <pc:sldMk cId="1628687102" sldId="8470"/>
            <ac:spMk id="14" creationId="{D1EA859B-E555-4109-94F3-6700E046E008}"/>
          </ac:spMkLst>
        </pc:spChg>
        <pc:spChg chg="add">
          <ac:chgData name="Hertz He" userId="0f04dfdad46f1ba1" providerId="LiveId" clId="{3BB5B9D8-59E2-4C28-9057-04718909A787}" dt="2021-07-16T01:35:21.619" v="761" actId="26606"/>
          <ac:spMkLst>
            <pc:docMk/>
            <pc:sldMk cId="1628687102" sldId="8470"/>
            <ac:spMk id="16" creationId="{04812C46-200A-4DEB-A05E-3ED6C68C2387}"/>
          </ac:spMkLst>
        </pc:spChg>
        <pc:spChg chg="add">
          <ac:chgData name="Hertz He" userId="0f04dfdad46f1ba1" providerId="LiveId" clId="{3BB5B9D8-59E2-4C28-9057-04718909A787}" dt="2021-07-16T01:35:21.619" v="761" actId="26606"/>
          <ac:spMkLst>
            <pc:docMk/>
            <pc:sldMk cId="1628687102" sldId="8470"/>
            <ac:spMk id="17" creationId="{D1EA859B-E555-4109-94F3-6700E046E008}"/>
          </ac:spMkLst>
        </pc:spChg>
        <pc:picChg chg="add mod">
          <ac:chgData name="Hertz He" userId="0f04dfdad46f1ba1" providerId="LiveId" clId="{3BB5B9D8-59E2-4C28-9057-04718909A787}" dt="2021-07-16T01:37:33.170" v="793" actId="14100"/>
          <ac:picMkLst>
            <pc:docMk/>
            <pc:sldMk cId="1628687102" sldId="8470"/>
            <ac:picMk id="2" creationId="{CB618F86-955A-40D6-B565-788EC9E90BC0}"/>
          </ac:picMkLst>
        </pc:picChg>
      </pc:sldChg>
      <pc:sldChg chg="modSp add mod modNotes modNotesTx">
        <pc:chgData name="Hertz He" userId="0f04dfdad46f1ba1" providerId="LiveId" clId="{3BB5B9D8-59E2-4C28-9057-04718909A787}" dt="2021-07-23T08:12:01.338" v="21909" actId="6549"/>
        <pc:sldMkLst>
          <pc:docMk/>
          <pc:sldMk cId="603158636" sldId="8471"/>
        </pc:sldMkLst>
        <pc:spChg chg="mod">
          <ac:chgData name="Hertz He" userId="0f04dfdad46f1ba1" providerId="LiveId" clId="{3BB5B9D8-59E2-4C28-9057-04718909A787}" dt="2021-07-23T08:12:01.338" v="21909" actId="6549"/>
          <ac:spMkLst>
            <pc:docMk/>
            <pc:sldMk cId="603158636" sldId="8471"/>
            <ac:spMk id="7660547" creationId="{00000000-0000-0000-0000-000000000000}"/>
          </ac:spMkLst>
        </pc:spChg>
      </pc:sldChg>
      <pc:sldChg chg="modSp add del mod ord modNotes modNotesTx">
        <pc:chgData name="Hertz He" userId="0f04dfdad46f1ba1" providerId="LiveId" clId="{3BB5B9D8-59E2-4C28-9057-04718909A787}" dt="2021-07-16T03:42:34.819" v="4952" actId="2696"/>
        <pc:sldMkLst>
          <pc:docMk/>
          <pc:sldMk cId="2712168727" sldId="8471"/>
        </pc:sldMkLst>
        <pc:spChg chg="mod">
          <ac:chgData name="Hertz He" userId="0f04dfdad46f1ba1" providerId="LiveId" clId="{3BB5B9D8-59E2-4C28-9057-04718909A787}" dt="2021-07-16T03:28:05.032" v="3887" actId="20577"/>
          <ac:spMkLst>
            <pc:docMk/>
            <pc:sldMk cId="2712168727" sldId="8471"/>
            <ac:spMk id="7660547" creationId="{00000000-0000-0000-0000-000000000000}"/>
          </ac:spMkLst>
        </pc:spChg>
      </pc:sldChg>
      <pc:sldChg chg="modSp add mod modNotes modNotesTx">
        <pc:chgData name="Hertz He" userId="0f04dfdad46f1ba1" providerId="LiveId" clId="{3BB5B9D8-59E2-4C28-9057-04718909A787}" dt="2021-07-23T08:14:33.041" v="22095" actId="20577"/>
        <pc:sldMkLst>
          <pc:docMk/>
          <pc:sldMk cId="3343587793" sldId="8472"/>
        </pc:sldMkLst>
        <pc:spChg chg="mod">
          <ac:chgData name="Hertz He" userId="0f04dfdad46f1ba1" providerId="LiveId" clId="{3BB5B9D8-59E2-4C28-9057-04718909A787}" dt="2021-07-16T22:02:57.866" v="6027" actId="1076"/>
          <ac:spMkLst>
            <pc:docMk/>
            <pc:sldMk cId="3343587793" sldId="8472"/>
            <ac:spMk id="7660547" creationId="{00000000-0000-0000-0000-000000000000}"/>
          </ac:spMkLst>
        </pc:spChg>
      </pc:sldChg>
      <pc:sldChg chg="modSp add mod modNotes modNotesTx">
        <pc:chgData name="Hertz He" userId="0f04dfdad46f1ba1" providerId="LiveId" clId="{3BB5B9D8-59E2-4C28-9057-04718909A787}" dt="2021-07-23T00:42:19.681" v="21200" actId="20577"/>
        <pc:sldMkLst>
          <pc:docMk/>
          <pc:sldMk cId="3482896054" sldId="8473"/>
        </pc:sldMkLst>
        <pc:spChg chg="mod">
          <ac:chgData name="Hertz He" userId="0f04dfdad46f1ba1" providerId="LiveId" clId="{3BB5B9D8-59E2-4C28-9057-04718909A787}" dt="2021-07-16T23:16:18.935" v="7758" actId="1076"/>
          <ac:spMkLst>
            <pc:docMk/>
            <pc:sldMk cId="3482896054" sldId="8473"/>
            <ac:spMk id="7660547" creationId="{00000000-0000-0000-0000-000000000000}"/>
          </ac:spMkLst>
        </pc:spChg>
      </pc:sldChg>
      <pc:sldChg chg="add del">
        <pc:chgData name="Hertz He" userId="0f04dfdad46f1ba1" providerId="LiveId" clId="{3BB5B9D8-59E2-4C28-9057-04718909A787}" dt="2021-07-16T04:05:20.985" v="5764"/>
        <pc:sldMkLst>
          <pc:docMk/>
          <pc:sldMk cId="1110006598" sldId="8474"/>
        </pc:sldMkLst>
      </pc:sldChg>
      <pc:sldChg chg="modSp add mod modNotes modNotesTx">
        <pc:chgData name="Hertz He" userId="0f04dfdad46f1ba1" providerId="LiveId" clId="{3BB5B9D8-59E2-4C28-9057-04718909A787}" dt="2021-07-23T00:40:25.800" v="21162" actId="6549"/>
        <pc:sldMkLst>
          <pc:docMk/>
          <pc:sldMk cId="3915171937" sldId="8474"/>
        </pc:sldMkLst>
        <pc:spChg chg="mod">
          <ac:chgData name="Hertz He" userId="0f04dfdad46f1ba1" providerId="LiveId" clId="{3BB5B9D8-59E2-4C28-9057-04718909A787}" dt="2021-07-23T00:40:25.800" v="21162" actId="6549"/>
          <ac:spMkLst>
            <pc:docMk/>
            <pc:sldMk cId="3915171937" sldId="8474"/>
            <ac:spMk id="7660547" creationId="{00000000-0000-0000-0000-000000000000}"/>
          </ac:spMkLst>
        </pc:spChg>
      </pc:sldChg>
      <pc:sldChg chg="modSp add mod modNotes modNotesTx">
        <pc:chgData name="Hertz He" userId="0f04dfdad46f1ba1" providerId="LiveId" clId="{3BB5B9D8-59E2-4C28-9057-04718909A787}" dt="2021-07-23T08:15:04.255" v="22124" actId="20577"/>
        <pc:sldMkLst>
          <pc:docMk/>
          <pc:sldMk cId="896899307" sldId="8475"/>
        </pc:sldMkLst>
        <pc:spChg chg="mod">
          <ac:chgData name="Hertz He" userId="0f04dfdad46f1ba1" providerId="LiveId" clId="{3BB5B9D8-59E2-4C28-9057-04718909A787}" dt="2021-07-18T22:24:41.945" v="12653" actId="13926"/>
          <ac:spMkLst>
            <pc:docMk/>
            <pc:sldMk cId="896899307" sldId="8475"/>
            <ac:spMk id="7660547" creationId="{00000000-0000-0000-0000-000000000000}"/>
          </ac:spMkLst>
        </pc:spChg>
      </pc:sldChg>
      <pc:sldChg chg="add del">
        <pc:chgData name="Hertz He" userId="0f04dfdad46f1ba1" providerId="LiveId" clId="{3BB5B9D8-59E2-4C28-9057-04718909A787}" dt="2021-07-16T04:05:05.683" v="5763"/>
        <pc:sldMkLst>
          <pc:docMk/>
          <pc:sldMk cId="3273787435" sldId="8475"/>
        </pc:sldMkLst>
      </pc:sldChg>
      <pc:sldChg chg="modSp add mod modNotesTx">
        <pc:chgData name="Hertz He" userId="0f04dfdad46f1ba1" providerId="LiveId" clId="{3BB5B9D8-59E2-4C28-9057-04718909A787}" dt="2021-07-23T08:16:14.070" v="22227" actId="20577"/>
        <pc:sldMkLst>
          <pc:docMk/>
          <pc:sldMk cId="2960078084" sldId="8476"/>
        </pc:sldMkLst>
        <pc:spChg chg="mod">
          <ac:chgData name="Hertz He" userId="0f04dfdad46f1ba1" providerId="LiveId" clId="{3BB5B9D8-59E2-4C28-9057-04718909A787}" dt="2021-07-23T08:15:14.962" v="22125" actId="6549"/>
          <ac:spMkLst>
            <pc:docMk/>
            <pc:sldMk cId="2960078084" sldId="8476"/>
            <ac:spMk id="7660547" creationId="{00000000-0000-0000-0000-000000000000}"/>
          </ac:spMkLst>
        </pc:spChg>
      </pc:sldChg>
      <pc:sldChg chg="modSp add del mod modNotes">
        <pc:chgData name="Hertz He" userId="0f04dfdad46f1ba1" providerId="LiveId" clId="{3BB5B9D8-59E2-4C28-9057-04718909A787}" dt="2021-07-16T22:53:29.993" v="6854" actId="47"/>
        <pc:sldMkLst>
          <pc:docMk/>
          <pc:sldMk cId="2262060708" sldId="8477"/>
        </pc:sldMkLst>
        <pc:spChg chg="mod">
          <ac:chgData name="Hertz He" userId="0f04dfdad46f1ba1" providerId="LiveId" clId="{3BB5B9D8-59E2-4C28-9057-04718909A787}" dt="2021-07-16T22:52:08.103" v="6853" actId="20577"/>
          <ac:spMkLst>
            <pc:docMk/>
            <pc:sldMk cId="2262060708" sldId="8477"/>
            <ac:spMk id="7660547" creationId="{00000000-0000-0000-0000-000000000000}"/>
          </ac:spMkLst>
        </pc:spChg>
      </pc:sldChg>
      <pc:sldChg chg="modSp add mod modNotes modNotesTx">
        <pc:chgData name="Hertz He" userId="0f04dfdad46f1ba1" providerId="LiveId" clId="{3BB5B9D8-59E2-4C28-9057-04718909A787}" dt="2021-07-23T08:07:43.114" v="21762" actId="20577"/>
        <pc:sldMkLst>
          <pc:docMk/>
          <pc:sldMk cId="3667947231" sldId="8477"/>
        </pc:sldMkLst>
        <pc:spChg chg="mod">
          <ac:chgData name="Hertz He" userId="0f04dfdad46f1ba1" providerId="LiveId" clId="{3BB5B9D8-59E2-4C28-9057-04718909A787}" dt="2021-07-19T22:52:58.368" v="17677" actId="20577"/>
          <ac:spMkLst>
            <pc:docMk/>
            <pc:sldMk cId="3667947231" sldId="8477"/>
            <ac:spMk id="7660547" creationId="{00000000-0000-0000-0000-000000000000}"/>
          </ac:spMkLst>
        </pc:spChg>
      </pc:sldChg>
      <pc:sldChg chg="modSp add del mod modNotes modNotesTx">
        <pc:chgData name="Hertz He" userId="0f04dfdad46f1ba1" providerId="LiveId" clId="{3BB5B9D8-59E2-4C28-9057-04718909A787}" dt="2021-07-16T22:44:50.843" v="6470" actId="47"/>
        <pc:sldMkLst>
          <pc:docMk/>
          <pc:sldMk cId="4196322967" sldId="8477"/>
        </pc:sldMkLst>
        <pc:spChg chg="mod">
          <ac:chgData name="Hertz He" userId="0f04dfdad46f1ba1" providerId="LiveId" clId="{3BB5B9D8-59E2-4C28-9057-04718909A787}" dt="2021-07-16T22:43:00.036" v="6465" actId="6549"/>
          <ac:spMkLst>
            <pc:docMk/>
            <pc:sldMk cId="4196322967" sldId="8477"/>
            <ac:spMk id="7660547" creationId="{00000000-0000-0000-0000-000000000000}"/>
          </ac:spMkLst>
        </pc:spChg>
      </pc:sldChg>
      <pc:sldChg chg="modSp add mod modNotes modNotesTx">
        <pc:chgData name="Hertz He" userId="0f04dfdad46f1ba1" providerId="LiveId" clId="{3BB5B9D8-59E2-4C28-9057-04718909A787}" dt="2021-07-23T08:10:15.101" v="21900" actId="20577"/>
        <pc:sldMkLst>
          <pc:docMk/>
          <pc:sldMk cId="3589906580" sldId="8478"/>
        </pc:sldMkLst>
        <pc:spChg chg="mod">
          <ac:chgData name="Hertz He" userId="0f04dfdad46f1ba1" providerId="LiveId" clId="{3BB5B9D8-59E2-4C28-9057-04718909A787}" dt="2021-07-19T22:50:51.987" v="17648" actId="14100"/>
          <ac:spMkLst>
            <pc:docMk/>
            <pc:sldMk cId="3589906580" sldId="8478"/>
            <ac:spMk id="7660547" creationId="{00000000-0000-0000-0000-000000000000}"/>
          </ac:spMkLst>
        </pc:spChg>
      </pc:sldChg>
      <pc:sldChg chg="addSp delSp modSp new del mod ord setBg">
        <pc:chgData name="Hertz He" userId="0f04dfdad46f1ba1" providerId="LiveId" clId="{3BB5B9D8-59E2-4C28-9057-04718909A787}" dt="2021-07-17T01:22:22.180" v="7938" actId="2696"/>
        <pc:sldMkLst>
          <pc:docMk/>
          <pc:sldMk cId="356114624" sldId="8479"/>
        </pc:sldMkLst>
        <pc:spChg chg="add mod">
          <ac:chgData name="Hertz He" userId="0f04dfdad46f1ba1" providerId="LiveId" clId="{3BB5B9D8-59E2-4C28-9057-04718909A787}" dt="2021-07-17T01:16:04.496" v="7922" actId="692"/>
          <ac:spMkLst>
            <pc:docMk/>
            <pc:sldMk cId="356114624" sldId="8479"/>
            <ac:spMk id="6" creationId="{88D2CD4D-0AF0-4427-8168-876D222CE1B1}"/>
          </ac:spMkLst>
        </pc:spChg>
        <pc:spChg chg="add">
          <ac:chgData name="Hertz He" userId="0f04dfdad46f1ba1" providerId="LiveId" clId="{3BB5B9D8-59E2-4C28-9057-04718909A787}" dt="2021-07-17T01:06:35.578" v="7881" actId="26606"/>
          <ac:spMkLst>
            <pc:docMk/>
            <pc:sldMk cId="356114624" sldId="8479"/>
            <ac:spMk id="10" creationId="{7BDAC5B6-20CE-447F-8BA1-F2274AC7AE5B}"/>
          </ac:spMkLst>
        </pc:spChg>
        <pc:spChg chg="add">
          <ac:chgData name="Hertz He" userId="0f04dfdad46f1ba1" providerId="LiveId" clId="{3BB5B9D8-59E2-4C28-9057-04718909A787}" dt="2021-07-17T01:06:35.578" v="7881" actId="26606"/>
          <ac:spMkLst>
            <pc:docMk/>
            <pc:sldMk cId="356114624" sldId="8479"/>
            <ac:spMk id="12" creationId="{D1D22B31-BF8F-446B-9009-8A251FB177CB}"/>
          </ac:spMkLst>
        </pc:spChg>
        <pc:picChg chg="add del mod">
          <ac:chgData name="Hertz He" userId="0f04dfdad46f1ba1" providerId="LiveId" clId="{3BB5B9D8-59E2-4C28-9057-04718909A787}" dt="2021-07-17T01:05:14.568" v="7879" actId="478"/>
          <ac:picMkLst>
            <pc:docMk/>
            <pc:sldMk cId="356114624" sldId="8479"/>
            <ac:picMk id="3" creationId="{5F3AD6CF-F2AE-44E4-904E-718158A67CEC}"/>
          </ac:picMkLst>
        </pc:picChg>
        <pc:picChg chg="add mod">
          <ac:chgData name="Hertz He" userId="0f04dfdad46f1ba1" providerId="LiveId" clId="{3BB5B9D8-59E2-4C28-9057-04718909A787}" dt="2021-07-17T01:06:35.578" v="7881" actId="26606"/>
          <ac:picMkLst>
            <pc:docMk/>
            <pc:sldMk cId="356114624" sldId="8479"/>
            <ac:picMk id="5" creationId="{7CC37B47-4B86-4676-9D9B-1D20FB3E9CC1}"/>
          </ac:picMkLst>
        </pc:picChg>
      </pc:sldChg>
      <pc:sldChg chg="addSp delSp modSp add mod setBg delDesignElem modNotes modNotesTx">
        <pc:chgData name="Hertz He" userId="0f04dfdad46f1ba1" providerId="LiveId" clId="{3BB5B9D8-59E2-4C28-9057-04718909A787}" dt="2021-07-23T08:32:38.826" v="22702" actId="20577"/>
        <pc:sldMkLst>
          <pc:docMk/>
          <pc:sldMk cId="4087899137" sldId="8479"/>
        </pc:sldMkLst>
        <pc:spChg chg="add del mod">
          <ac:chgData name="Hertz He" userId="0f04dfdad46f1ba1" providerId="LiveId" clId="{3BB5B9D8-59E2-4C28-9057-04718909A787}" dt="2021-07-17T01:45:43.432" v="7972" actId="478"/>
          <ac:spMkLst>
            <pc:docMk/>
            <pc:sldMk cId="4087899137" sldId="8479"/>
            <ac:spMk id="2" creationId="{B834C0F6-45C2-40B0-A979-D114649EE209}"/>
          </ac:spMkLst>
        </pc:spChg>
        <pc:spChg chg="add mod">
          <ac:chgData name="Hertz He" userId="0f04dfdad46f1ba1" providerId="LiveId" clId="{3BB5B9D8-59E2-4C28-9057-04718909A787}" dt="2021-07-17T01:46:35.020" v="7979" actId="14100"/>
          <ac:spMkLst>
            <pc:docMk/>
            <pc:sldMk cId="4087899137" sldId="8479"/>
            <ac:spMk id="3" creationId="{FF1BEC3B-07AE-412C-8B0C-05E96B09ABE4}"/>
          </ac:spMkLst>
        </pc:spChg>
        <pc:spChg chg="mod">
          <ac:chgData name="Hertz He" userId="0f04dfdad46f1ba1" providerId="LiveId" clId="{3BB5B9D8-59E2-4C28-9057-04718909A787}" dt="2021-07-17T01:45:27.640" v="7969" actId="1076"/>
          <ac:spMkLst>
            <pc:docMk/>
            <pc:sldMk cId="4087899137" sldId="8479"/>
            <ac:spMk id="6" creationId="{88D2CD4D-0AF0-4427-8168-876D222CE1B1}"/>
          </ac:spMkLst>
        </pc:spChg>
        <pc:spChg chg="del">
          <ac:chgData name="Hertz He" userId="0f04dfdad46f1ba1" providerId="LiveId" clId="{3BB5B9D8-59E2-4C28-9057-04718909A787}" dt="2021-07-17T01:22:45.009" v="7941"/>
          <ac:spMkLst>
            <pc:docMk/>
            <pc:sldMk cId="4087899137" sldId="8479"/>
            <ac:spMk id="10" creationId="{7BDAC5B6-20CE-447F-8BA1-F2274AC7AE5B}"/>
          </ac:spMkLst>
        </pc:spChg>
        <pc:spChg chg="del">
          <ac:chgData name="Hertz He" userId="0f04dfdad46f1ba1" providerId="LiveId" clId="{3BB5B9D8-59E2-4C28-9057-04718909A787}" dt="2021-07-17T01:22:45.009" v="7941"/>
          <ac:spMkLst>
            <pc:docMk/>
            <pc:sldMk cId="4087899137" sldId="8479"/>
            <ac:spMk id="12" creationId="{D1D22B31-BF8F-446B-9009-8A251FB177CB}"/>
          </ac:spMkLst>
        </pc:spChg>
      </pc:sldChg>
      <pc:sldChg chg="delSp add setBg delDesignElem modNotesTx">
        <pc:chgData name="Hertz He" userId="0f04dfdad46f1ba1" providerId="LiveId" clId="{3BB5B9D8-59E2-4C28-9057-04718909A787}" dt="2021-07-17T02:23:29.657" v="8979" actId="20577"/>
        <pc:sldMkLst>
          <pc:docMk/>
          <pc:sldMk cId="195406617" sldId="8480"/>
        </pc:sldMkLst>
        <pc:spChg chg="del">
          <ac:chgData name="Hertz He" userId="0f04dfdad46f1ba1" providerId="LiveId" clId="{3BB5B9D8-59E2-4C28-9057-04718909A787}" dt="2021-07-17T01:22:45.009" v="7941"/>
          <ac:spMkLst>
            <pc:docMk/>
            <pc:sldMk cId="195406617" sldId="8480"/>
            <ac:spMk id="10" creationId="{D1D22B31-BF8F-446B-9009-8A251FB177CB}"/>
          </ac:spMkLst>
        </pc:spChg>
        <pc:spChg chg="del">
          <ac:chgData name="Hertz He" userId="0f04dfdad46f1ba1" providerId="LiveId" clId="{3BB5B9D8-59E2-4C28-9057-04718909A787}" dt="2021-07-17T01:22:45.009" v="7941"/>
          <ac:spMkLst>
            <pc:docMk/>
            <pc:sldMk cId="195406617" sldId="8480"/>
            <ac:spMk id="11" creationId="{7BDAC5B6-20CE-447F-8BA1-F2274AC7AE5B}"/>
          </ac:spMkLst>
        </pc:spChg>
      </pc:sldChg>
      <pc:sldChg chg="addSp delSp modSp new del mod setBg">
        <pc:chgData name="Hertz He" userId="0f04dfdad46f1ba1" providerId="LiveId" clId="{3BB5B9D8-59E2-4C28-9057-04718909A787}" dt="2021-07-17T01:22:22.180" v="7938" actId="2696"/>
        <pc:sldMkLst>
          <pc:docMk/>
          <pc:sldMk cId="1570663587" sldId="8480"/>
        </pc:sldMkLst>
        <pc:spChg chg="add">
          <ac:chgData name="Hertz He" userId="0f04dfdad46f1ba1" providerId="LiveId" clId="{3BB5B9D8-59E2-4C28-9057-04718909A787}" dt="2021-07-17T01:07:23.607" v="7886" actId="26606"/>
          <ac:spMkLst>
            <pc:docMk/>
            <pc:sldMk cId="1570663587" sldId="8480"/>
            <ac:spMk id="10" creationId="{D1D22B31-BF8F-446B-9009-8A251FB177CB}"/>
          </ac:spMkLst>
        </pc:spChg>
        <pc:spChg chg="add">
          <ac:chgData name="Hertz He" userId="0f04dfdad46f1ba1" providerId="LiveId" clId="{3BB5B9D8-59E2-4C28-9057-04718909A787}" dt="2021-07-17T01:07:23.607" v="7886" actId="26606"/>
          <ac:spMkLst>
            <pc:docMk/>
            <pc:sldMk cId="1570663587" sldId="8480"/>
            <ac:spMk id="11" creationId="{7BDAC5B6-20CE-447F-8BA1-F2274AC7AE5B}"/>
          </ac:spMkLst>
        </pc:spChg>
        <pc:picChg chg="add mod">
          <ac:chgData name="Hertz He" userId="0f04dfdad46f1ba1" providerId="LiveId" clId="{3BB5B9D8-59E2-4C28-9057-04718909A787}" dt="2021-07-17T01:07:23.607" v="7886" actId="26606"/>
          <ac:picMkLst>
            <pc:docMk/>
            <pc:sldMk cId="1570663587" sldId="8480"/>
            <ac:picMk id="3" creationId="{09972BAE-BB4D-4878-A012-EFABB8E4B5A7}"/>
          </ac:picMkLst>
        </pc:picChg>
        <pc:cxnChg chg="add del">
          <ac:chgData name="Hertz He" userId="0f04dfdad46f1ba1" providerId="LiveId" clId="{3BB5B9D8-59E2-4C28-9057-04718909A787}" dt="2021-07-17T01:07:23.601" v="7885" actId="26606"/>
          <ac:cxnSpMkLst>
            <pc:docMk/>
            <pc:sldMk cId="1570663587" sldId="8480"/>
            <ac:cxnSpMk id="8" creationId="{22F6364A-B358-4BEE-B158-0734D2C938D4}"/>
          </ac:cxnSpMkLst>
        </pc:cxnChg>
      </pc:sldChg>
      <pc:sldChg chg="addSp modSp new del mod setBg">
        <pc:chgData name="Hertz He" userId="0f04dfdad46f1ba1" providerId="LiveId" clId="{3BB5B9D8-59E2-4C28-9057-04718909A787}" dt="2021-07-17T01:22:50.481" v="7942" actId="2696"/>
        <pc:sldMkLst>
          <pc:docMk/>
          <pc:sldMk cId="1277700494" sldId="8481"/>
        </pc:sldMkLst>
        <pc:spChg chg="add">
          <ac:chgData name="Hertz He" userId="0f04dfdad46f1ba1" providerId="LiveId" clId="{3BB5B9D8-59E2-4C28-9057-04718909A787}" dt="2021-07-17T01:08:22.313" v="7889" actId="26606"/>
          <ac:spMkLst>
            <pc:docMk/>
            <pc:sldMk cId="1277700494" sldId="8481"/>
            <ac:spMk id="8" creationId="{7BDAC5B6-20CE-447F-8BA1-F2274AC7AE5B}"/>
          </ac:spMkLst>
        </pc:spChg>
        <pc:spChg chg="add">
          <ac:chgData name="Hertz He" userId="0f04dfdad46f1ba1" providerId="LiveId" clId="{3BB5B9D8-59E2-4C28-9057-04718909A787}" dt="2021-07-17T01:08:22.313" v="7889" actId="26606"/>
          <ac:spMkLst>
            <pc:docMk/>
            <pc:sldMk cId="1277700494" sldId="8481"/>
            <ac:spMk id="10" creationId="{D1D22B31-BF8F-446B-9009-8A251FB177CB}"/>
          </ac:spMkLst>
        </pc:spChg>
        <pc:picChg chg="add mod">
          <ac:chgData name="Hertz He" userId="0f04dfdad46f1ba1" providerId="LiveId" clId="{3BB5B9D8-59E2-4C28-9057-04718909A787}" dt="2021-07-17T01:08:27.917" v="7891" actId="14100"/>
          <ac:picMkLst>
            <pc:docMk/>
            <pc:sldMk cId="1277700494" sldId="8481"/>
            <ac:picMk id="3" creationId="{BED963A8-FB2D-4087-BC44-A6300244983D}"/>
          </ac:picMkLst>
        </pc:picChg>
      </pc:sldChg>
      <pc:sldChg chg="delSp add del setBg delDesignElem">
        <pc:chgData name="Hertz He" userId="0f04dfdad46f1ba1" providerId="LiveId" clId="{3BB5B9D8-59E2-4C28-9057-04718909A787}" dt="2021-07-17T02:02:32.336" v="8340" actId="2696"/>
        <pc:sldMkLst>
          <pc:docMk/>
          <pc:sldMk cId="2182409346" sldId="8481"/>
        </pc:sldMkLst>
        <pc:spChg chg="del">
          <ac:chgData name="Hertz He" userId="0f04dfdad46f1ba1" providerId="LiveId" clId="{3BB5B9D8-59E2-4C28-9057-04718909A787}" dt="2021-07-17T01:23:05.029" v="7944"/>
          <ac:spMkLst>
            <pc:docMk/>
            <pc:sldMk cId="2182409346" sldId="8481"/>
            <ac:spMk id="8" creationId="{7BDAC5B6-20CE-447F-8BA1-F2274AC7AE5B}"/>
          </ac:spMkLst>
        </pc:spChg>
        <pc:spChg chg="del">
          <ac:chgData name="Hertz He" userId="0f04dfdad46f1ba1" providerId="LiveId" clId="{3BB5B9D8-59E2-4C28-9057-04718909A787}" dt="2021-07-17T01:23:05.029" v="7944"/>
          <ac:spMkLst>
            <pc:docMk/>
            <pc:sldMk cId="2182409346" sldId="8481"/>
            <ac:spMk id="10" creationId="{D1D22B31-BF8F-446B-9009-8A251FB177CB}"/>
          </ac:spMkLst>
        </pc:spChg>
      </pc:sldChg>
      <pc:sldChg chg="add ord modNotesTx">
        <pc:chgData name="Hertz He" userId="0f04dfdad46f1ba1" providerId="LiveId" clId="{3BB5B9D8-59E2-4C28-9057-04718909A787}" dt="2021-07-18T23:06:48.186" v="15384" actId="20577"/>
        <pc:sldMkLst>
          <pc:docMk/>
          <pc:sldMk cId="3236462322" sldId="8481"/>
        </pc:sldMkLst>
      </pc:sldChg>
      <pc:sldChg chg="add ord modNotesTx">
        <pc:chgData name="Hertz He" userId="0f04dfdad46f1ba1" providerId="LiveId" clId="{3BB5B9D8-59E2-4C28-9057-04718909A787}" dt="2021-07-18T22:48:56.652" v="14051" actId="20577"/>
        <pc:sldMkLst>
          <pc:docMk/>
          <pc:sldMk cId="261761692" sldId="8482"/>
        </pc:sldMkLst>
      </pc:sldChg>
      <pc:sldChg chg="modSp add del mod ord">
        <pc:chgData name="Hertz He" userId="0f04dfdad46f1ba1" providerId="LiveId" clId="{3BB5B9D8-59E2-4C28-9057-04718909A787}" dt="2021-07-17T01:22:50.481" v="7942" actId="2696"/>
        <pc:sldMkLst>
          <pc:docMk/>
          <pc:sldMk cId="683267755" sldId="8482"/>
        </pc:sldMkLst>
        <pc:spChg chg="mod">
          <ac:chgData name="Hertz He" userId="0f04dfdad46f1ba1" providerId="LiveId" clId="{3BB5B9D8-59E2-4C28-9057-04718909A787}" dt="2021-07-17T01:18:05.162" v="7926" actId="1076"/>
          <ac:spMkLst>
            <pc:docMk/>
            <pc:sldMk cId="683267755" sldId="8482"/>
            <ac:spMk id="7660547" creationId="{00000000-0000-0000-0000-000000000000}"/>
          </ac:spMkLst>
        </pc:spChg>
      </pc:sldChg>
      <pc:sldChg chg="modSp add mod modNotes modNotesTx">
        <pc:chgData name="Hertz He" userId="0f04dfdad46f1ba1" providerId="LiveId" clId="{3BB5B9D8-59E2-4C28-9057-04718909A787}" dt="2021-07-23T08:13:03.820" v="21940" actId="6549"/>
        <pc:sldMkLst>
          <pc:docMk/>
          <pc:sldMk cId="1206276247" sldId="8483"/>
        </pc:sldMkLst>
        <pc:spChg chg="mod">
          <ac:chgData name="Hertz He" userId="0f04dfdad46f1ba1" providerId="LiveId" clId="{3BB5B9D8-59E2-4C28-9057-04718909A787}" dt="2021-07-23T00:40:43.124" v="21163" actId="13926"/>
          <ac:spMkLst>
            <pc:docMk/>
            <pc:sldMk cId="1206276247" sldId="8483"/>
            <ac:spMk id="7660547" creationId="{00000000-0000-0000-0000-000000000000}"/>
          </ac:spMkLst>
        </pc:spChg>
      </pc:sldChg>
      <pc:sldChg chg="modSp add mod modNotes modNotesTx">
        <pc:chgData name="Hertz He" userId="0f04dfdad46f1ba1" providerId="LiveId" clId="{3BB5B9D8-59E2-4C28-9057-04718909A787}" dt="2021-07-23T08:34:39.447" v="22742" actId="20577"/>
        <pc:sldMkLst>
          <pc:docMk/>
          <pc:sldMk cId="4117316842" sldId="8484"/>
        </pc:sldMkLst>
        <pc:spChg chg="mod">
          <ac:chgData name="Hertz He" userId="0f04dfdad46f1ba1" providerId="LiveId" clId="{3BB5B9D8-59E2-4C28-9057-04718909A787}" dt="2021-07-23T08:34:39.447" v="22742" actId="20577"/>
          <ac:spMkLst>
            <pc:docMk/>
            <pc:sldMk cId="4117316842" sldId="8484"/>
            <ac:spMk id="7660547" creationId="{00000000-0000-0000-0000-000000000000}"/>
          </ac:spMkLst>
        </pc:spChg>
      </pc:sldChg>
      <pc:sldChg chg="addSp modSp add mod setBg modNotes modNotesTx">
        <pc:chgData name="Hertz He" userId="0f04dfdad46f1ba1" providerId="LiveId" clId="{3BB5B9D8-59E2-4C28-9057-04718909A787}" dt="2021-07-19T23:18:57.949" v="18097" actId="20577"/>
        <pc:sldMkLst>
          <pc:docMk/>
          <pc:sldMk cId="3902143462" sldId="8485"/>
        </pc:sldMkLst>
        <pc:spChg chg="add">
          <ac:chgData name="Hertz He" userId="0f04dfdad46f1ba1" providerId="LiveId" clId="{3BB5B9D8-59E2-4C28-9057-04718909A787}" dt="2021-07-19T23:18:17.830" v="18088" actId="26606"/>
          <ac:spMkLst>
            <pc:docMk/>
            <pc:sldMk cId="3902143462" sldId="8485"/>
            <ac:spMk id="72" creationId="{F3060C83-F051-4F0E-ABAD-AA0DFC48B218}"/>
          </ac:spMkLst>
        </pc:spChg>
        <pc:spChg chg="add">
          <ac:chgData name="Hertz He" userId="0f04dfdad46f1ba1" providerId="LiveId" clId="{3BB5B9D8-59E2-4C28-9057-04718909A787}" dt="2021-07-19T23:18:17.830" v="18088" actId="26606"/>
          <ac:spMkLst>
            <pc:docMk/>
            <pc:sldMk cId="3902143462" sldId="8485"/>
            <ac:spMk id="74" creationId="{83C98ABE-055B-441F-B07E-44F97F083C39}"/>
          </ac:spMkLst>
        </pc:spChg>
        <pc:spChg chg="add">
          <ac:chgData name="Hertz He" userId="0f04dfdad46f1ba1" providerId="LiveId" clId="{3BB5B9D8-59E2-4C28-9057-04718909A787}" dt="2021-07-19T23:18:17.830" v="18088" actId="26606"/>
          <ac:spMkLst>
            <pc:docMk/>
            <pc:sldMk cId="3902143462" sldId="8485"/>
            <ac:spMk id="76" creationId="{29FDB030-9B49-4CED-8CCD-4D99382388AC}"/>
          </ac:spMkLst>
        </pc:spChg>
        <pc:spChg chg="add">
          <ac:chgData name="Hertz He" userId="0f04dfdad46f1ba1" providerId="LiveId" clId="{3BB5B9D8-59E2-4C28-9057-04718909A787}" dt="2021-07-19T23:18:17.830" v="18088" actId="26606"/>
          <ac:spMkLst>
            <pc:docMk/>
            <pc:sldMk cId="3902143462" sldId="8485"/>
            <ac:spMk id="78" creationId="{3783CA14-24A1-485C-8B30-D6A5D87987AD}"/>
          </ac:spMkLst>
        </pc:spChg>
        <pc:spChg chg="add">
          <ac:chgData name="Hertz He" userId="0f04dfdad46f1ba1" providerId="LiveId" clId="{3BB5B9D8-59E2-4C28-9057-04718909A787}" dt="2021-07-19T23:18:17.830" v="18088" actId="26606"/>
          <ac:spMkLst>
            <pc:docMk/>
            <pc:sldMk cId="3902143462" sldId="8485"/>
            <ac:spMk id="80" creationId="{9A97C86A-04D6-40F7-AE84-31AB43E6A846}"/>
          </ac:spMkLst>
        </pc:spChg>
        <pc:spChg chg="add">
          <ac:chgData name="Hertz He" userId="0f04dfdad46f1ba1" providerId="LiveId" clId="{3BB5B9D8-59E2-4C28-9057-04718909A787}" dt="2021-07-19T23:18:17.830" v="18088" actId="26606"/>
          <ac:spMkLst>
            <pc:docMk/>
            <pc:sldMk cId="3902143462" sldId="8485"/>
            <ac:spMk id="82" creationId="{FF9F2414-84E8-453E-B1F3-389FDE8192D9}"/>
          </ac:spMkLst>
        </pc:spChg>
        <pc:spChg chg="add">
          <ac:chgData name="Hertz He" userId="0f04dfdad46f1ba1" providerId="LiveId" clId="{3BB5B9D8-59E2-4C28-9057-04718909A787}" dt="2021-07-19T23:18:17.830" v="18088" actId="26606"/>
          <ac:spMkLst>
            <pc:docMk/>
            <pc:sldMk cId="3902143462" sldId="8485"/>
            <ac:spMk id="84" creationId="{3ECA69A1-7536-43AC-85EF-C7106179F5ED}"/>
          </ac:spMkLst>
        </pc:spChg>
        <pc:spChg chg="mod ord">
          <ac:chgData name="Hertz He" userId="0f04dfdad46f1ba1" providerId="LiveId" clId="{3BB5B9D8-59E2-4C28-9057-04718909A787}" dt="2021-07-19T23:18:17.830" v="18088" actId="26606"/>
          <ac:spMkLst>
            <pc:docMk/>
            <pc:sldMk cId="3902143462" sldId="8485"/>
            <ac:spMk id="7660547" creationId="{00000000-0000-0000-0000-000000000000}"/>
          </ac:spMkLst>
        </pc:spChg>
        <pc:picChg chg="add mod">
          <ac:chgData name="Hertz He" userId="0f04dfdad46f1ba1" providerId="LiveId" clId="{3BB5B9D8-59E2-4C28-9057-04718909A787}" dt="2021-07-19T23:18:24.574" v="18089" actId="1076"/>
          <ac:picMkLst>
            <pc:docMk/>
            <pc:sldMk cId="3902143462" sldId="8485"/>
            <ac:picMk id="2" creationId="{4EC616BB-278F-4792-88AB-AB0EDEC82203}"/>
          </ac:picMkLst>
        </pc:picChg>
      </pc:sldChg>
      <pc:sldChg chg="add del">
        <pc:chgData name="Hertz He" userId="0f04dfdad46f1ba1" providerId="LiveId" clId="{3BB5B9D8-59E2-4C28-9057-04718909A787}" dt="2021-07-17T02:04:40.748" v="8405" actId="2696"/>
        <pc:sldMkLst>
          <pc:docMk/>
          <pc:sldMk cId="3932343110" sldId="8485"/>
        </pc:sldMkLst>
      </pc:sldChg>
      <pc:sldChg chg="addSp delSp modSp add mod setBg modNotes modNotesTx">
        <pc:chgData name="Hertz He" userId="0f04dfdad46f1ba1" providerId="LiveId" clId="{3BB5B9D8-59E2-4C28-9057-04718909A787}" dt="2021-07-23T00:43:35.619" v="21210" actId="478"/>
        <pc:sldMkLst>
          <pc:docMk/>
          <pc:sldMk cId="519872834" sldId="8486"/>
        </pc:sldMkLst>
        <pc:spChg chg="add del">
          <ac:chgData name="Hertz He" userId="0f04dfdad46f1ba1" providerId="LiveId" clId="{3BB5B9D8-59E2-4C28-9057-04718909A787}" dt="2021-07-19T23:20:32.576" v="18106" actId="26606"/>
          <ac:spMkLst>
            <pc:docMk/>
            <pc:sldMk cId="519872834" sldId="8486"/>
            <ac:spMk id="72" creationId="{F3060C83-F051-4F0E-ABAD-AA0DFC48B218}"/>
          </ac:spMkLst>
        </pc:spChg>
        <pc:spChg chg="add del">
          <ac:chgData name="Hertz He" userId="0f04dfdad46f1ba1" providerId="LiveId" clId="{3BB5B9D8-59E2-4C28-9057-04718909A787}" dt="2021-07-19T23:20:32.576" v="18106" actId="26606"/>
          <ac:spMkLst>
            <pc:docMk/>
            <pc:sldMk cId="519872834" sldId="8486"/>
            <ac:spMk id="74" creationId="{83C98ABE-055B-441F-B07E-44F97F083C39}"/>
          </ac:spMkLst>
        </pc:spChg>
        <pc:spChg chg="add del">
          <ac:chgData name="Hertz He" userId="0f04dfdad46f1ba1" providerId="LiveId" clId="{3BB5B9D8-59E2-4C28-9057-04718909A787}" dt="2021-07-19T23:20:32.576" v="18106" actId="26606"/>
          <ac:spMkLst>
            <pc:docMk/>
            <pc:sldMk cId="519872834" sldId="8486"/>
            <ac:spMk id="76" creationId="{29FDB030-9B49-4CED-8CCD-4D99382388AC}"/>
          </ac:spMkLst>
        </pc:spChg>
        <pc:spChg chg="add del">
          <ac:chgData name="Hertz He" userId="0f04dfdad46f1ba1" providerId="LiveId" clId="{3BB5B9D8-59E2-4C28-9057-04718909A787}" dt="2021-07-19T23:20:32.576" v="18106" actId="26606"/>
          <ac:spMkLst>
            <pc:docMk/>
            <pc:sldMk cId="519872834" sldId="8486"/>
            <ac:spMk id="78" creationId="{3783CA14-24A1-485C-8B30-D6A5D87987AD}"/>
          </ac:spMkLst>
        </pc:spChg>
        <pc:spChg chg="add del">
          <ac:chgData name="Hertz He" userId="0f04dfdad46f1ba1" providerId="LiveId" clId="{3BB5B9D8-59E2-4C28-9057-04718909A787}" dt="2021-07-19T23:20:32.576" v="18106" actId="26606"/>
          <ac:spMkLst>
            <pc:docMk/>
            <pc:sldMk cId="519872834" sldId="8486"/>
            <ac:spMk id="80" creationId="{9A97C86A-04D6-40F7-AE84-31AB43E6A846}"/>
          </ac:spMkLst>
        </pc:spChg>
        <pc:spChg chg="add del">
          <ac:chgData name="Hertz He" userId="0f04dfdad46f1ba1" providerId="LiveId" clId="{3BB5B9D8-59E2-4C28-9057-04718909A787}" dt="2021-07-19T23:20:32.576" v="18106" actId="26606"/>
          <ac:spMkLst>
            <pc:docMk/>
            <pc:sldMk cId="519872834" sldId="8486"/>
            <ac:spMk id="82" creationId="{FF9F2414-84E8-453E-B1F3-389FDE8192D9}"/>
          </ac:spMkLst>
        </pc:spChg>
        <pc:spChg chg="add del">
          <ac:chgData name="Hertz He" userId="0f04dfdad46f1ba1" providerId="LiveId" clId="{3BB5B9D8-59E2-4C28-9057-04718909A787}" dt="2021-07-19T23:20:32.576" v="18106" actId="26606"/>
          <ac:spMkLst>
            <pc:docMk/>
            <pc:sldMk cId="519872834" sldId="8486"/>
            <ac:spMk id="84" creationId="{3ECA69A1-7536-43AC-85EF-C7106179F5ED}"/>
          </ac:spMkLst>
        </pc:spChg>
        <pc:spChg chg="mod ord">
          <ac:chgData name="Hertz He" userId="0f04dfdad46f1ba1" providerId="LiveId" clId="{3BB5B9D8-59E2-4C28-9057-04718909A787}" dt="2021-07-19T23:20:32.576" v="18106" actId="26606"/>
          <ac:spMkLst>
            <pc:docMk/>
            <pc:sldMk cId="519872834" sldId="8486"/>
            <ac:spMk id="7660547" creationId="{00000000-0000-0000-0000-000000000000}"/>
          </ac:spMkLst>
        </pc:spChg>
        <pc:picChg chg="add del mod">
          <ac:chgData name="Hertz He" userId="0f04dfdad46f1ba1" providerId="LiveId" clId="{3BB5B9D8-59E2-4C28-9057-04718909A787}" dt="2021-07-19T23:20:34.138" v="18107"/>
          <ac:picMkLst>
            <pc:docMk/>
            <pc:sldMk cId="519872834" sldId="8486"/>
            <ac:picMk id="2" creationId="{C976F5D1-23C3-4EDB-856D-D821F4630432}"/>
          </ac:picMkLst>
        </pc:picChg>
        <pc:picChg chg="add del mod">
          <ac:chgData name="Hertz He" userId="0f04dfdad46f1ba1" providerId="LiveId" clId="{3BB5B9D8-59E2-4C28-9057-04718909A787}" dt="2021-07-23T00:43:33.469" v="21209" actId="478"/>
          <ac:picMkLst>
            <pc:docMk/>
            <pc:sldMk cId="519872834" sldId="8486"/>
            <ac:picMk id="3" creationId="{83950563-4218-4450-95D0-E75ACB5112DB}"/>
          </ac:picMkLst>
        </pc:picChg>
        <pc:picChg chg="add del mod">
          <ac:chgData name="Hertz He" userId="0f04dfdad46f1ba1" providerId="LiveId" clId="{3BB5B9D8-59E2-4C28-9057-04718909A787}" dt="2021-07-23T00:43:35.619" v="21210" actId="478"/>
          <ac:picMkLst>
            <pc:docMk/>
            <pc:sldMk cId="519872834" sldId="8486"/>
            <ac:picMk id="4" creationId="{0DE3AA2F-D746-42D2-9A45-6AF33FD9678E}"/>
          </ac:picMkLst>
        </pc:picChg>
      </pc:sldChg>
      <pc:sldChg chg="addSp delSp modSp add mod setBg delDesignElem modNotes modNotesTx">
        <pc:chgData name="Hertz He" userId="0f04dfdad46f1ba1" providerId="LiveId" clId="{3BB5B9D8-59E2-4C28-9057-04718909A787}" dt="2021-07-23T08:20:31.674" v="22595" actId="27636"/>
        <pc:sldMkLst>
          <pc:docMk/>
          <pc:sldMk cId="3440302132" sldId="8487"/>
        </pc:sldMkLst>
        <pc:spChg chg="mod ord">
          <ac:chgData name="Hertz He" userId="0f04dfdad46f1ba1" providerId="LiveId" clId="{3BB5B9D8-59E2-4C28-9057-04718909A787}" dt="2021-07-22T20:59:00.712" v="18135" actId="20577"/>
          <ac:spMkLst>
            <pc:docMk/>
            <pc:sldMk cId="3440302132" sldId="8487"/>
            <ac:spMk id="4" creationId="{31F70365-EBEF-4D9A-9967-8069FFE377BD}"/>
          </ac:spMkLst>
        </pc:spChg>
        <pc:spChg chg="add del">
          <ac:chgData name="Hertz He" userId="0f04dfdad46f1ba1" providerId="LiveId" clId="{3BB5B9D8-59E2-4C28-9057-04718909A787}" dt="2021-07-17T02:47:00.322" v="9429" actId="26606"/>
          <ac:spMkLst>
            <pc:docMk/>
            <pc:sldMk cId="3440302132" sldId="8487"/>
            <ac:spMk id="9" creationId="{79BB35BC-D5C2-4C8B-A22A-A71E6191913B}"/>
          </ac:spMkLst>
        </pc:spChg>
        <pc:spChg chg="add">
          <ac:chgData name="Hertz He" userId="0f04dfdad46f1ba1" providerId="LiveId" clId="{3BB5B9D8-59E2-4C28-9057-04718909A787}" dt="2021-07-17T02:47:00.322" v="9429" actId="26606"/>
          <ac:spMkLst>
            <pc:docMk/>
            <pc:sldMk cId="3440302132" sldId="8487"/>
            <ac:spMk id="11" creationId="{284781B9-12CB-45C3-907A-9ED93FF72C65}"/>
          </ac:spMkLst>
        </pc:spChg>
        <pc:spChg chg="add">
          <ac:chgData name="Hertz He" userId="0f04dfdad46f1ba1" providerId="LiveId" clId="{3BB5B9D8-59E2-4C28-9057-04718909A787}" dt="2021-07-17T02:47:00.322" v="9429" actId="26606"/>
          <ac:spMkLst>
            <pc:docMk/>
            <pc:sldMk cId="3440302132" sldId="8487"/>
            <ac:spMk id="14" creationId="{94E4D846-3AFC-4F86-8C35-24B0542A269D}"/>
          </ac:spMkLst>
        </pc:spChg>
        <pc:spChg chg="del">
          <ac:chgData name="Hertz He" userId="0f04dfdad46f1ba1" providerId="LiveId" clId="{3BB5B9D8-59E2-4C28-9057-04718909A787}" dt="2021-07-17T02:38:49.938" v="9391"/>
          <ac:spMkLst>
            <pc:docMk/>
            <pc:sldMk cId="3440302132" sldId="8487"/>
            <ac:spMk id="16" creationId="{04812C46-200A-4DEB-A05E-3ED6C68C2387}"/>
          </ac:spMkLst>
        </pc:spChg>
        <pc:spChg chg="del">
          <ac:chgData name="Hertz He" userId="0f04dfdad46f1ba1" providerId="LiveId" clId="{3BB5B9D8-59E2-4C28-9057-04718909A787}" dt="2021-07-17T02:38:49.938" v="9391"/>
          <ac:spMkLst>
            <pc:docMk/>
            <pc:sldMk cId="3440302132" sldId="8487"/>
            <ac:spMk id="17" creationId="{D1EA859B-E555-4109-94F3-6700E046E008}"/>
          </ac:spMkLst>
        </pc:spChg>
        <pc:spChg chg="add">
          <ac:chgData name="Hertz He" userId="0f04dfdad46f1ba1" providerId="LiveId" clId="{3BB5B9D8-59E2-4C28-9057-04718909A787}" dt="2021-07-17T02:47:00.322" v="9429" actId="26606"/>
          <ac:spMkLst>
            <pc:docMk/>
            <pc:sldMk cId="3440302132" sldId="8487"/>
            <ac:spMk id="18" creationId="{55D4142C-5077-457F-A6AD-3FECFDB39685}"/>
          </ac:spMkLst>
        </pc:spChg>
        <pc:spChg chg="add">
          <ac:chgData name="Hertz He" userId="0f04dfdad46f1ba1" providerId="LiveId" clId="{3BB5B9D8-59E2-4C28-9057-04718909A787}" dt="2021-07-17T02:47:00.322" v="9429" actId="26606"/>
          <ac:spMkLst>
            <pc:docMk/>
            <pc:sldMk cId="3440302132" sldId="8487"/>
            <ac:spMk id="20" creationId="{7A5F0580-5EE9-419F-96EE-B6529EF6E7D0}"/>
          </ac:spMkLst>
        </pc:spChg>
        <pc:picChg chg="del mod">
          <ac:chgData name="Hertz He" userId="0f04dfdad46f1ba1" providerId="LiveId" clId="{3BB5B9D8-59E2-4C28-9057-04718909A787}" dt="2021-07-17T02:40:29.123" v="9406" actId="478"/>
          <ac:picMkLst>
            <pc:docMk/>
            <pc:sldMk cId="3440302132" sldId="8487"/>
            <ac:picMk id="2" creationId="{CB618F86-955A-40D6-B565-788EC9E90BC0}"/>
          </ac:picMkLst>
        </pc:picChg>
        <pc:picChg chg="add mod">
          <ac:chgData name="Hertz He" userId="0f04dfdad46f1ba1" providerId="LiveId" clId="{3BB5B9D8-59E2-4C28-9057-04718909A787}" dt="2021-07-17T02:47:00.322" v="9429" actId="26606"/>
          <ac:picMkLst>
            <pc:docMk/>
            <pc:sldMk cId="3440302132" sldId="8487"/>
            <ac:picMk id="3" creationId="{F206E954-A1F1-4810-A335-87A822D1CAF3}"/>
          </ac:picMkLst>
        </pc:picChg>
      </pc:sldChg>
      <pc:sldChg chg="addSp delSp modSp add mod setBg delDesignElem modNotes modNotesTx">
        <pc:chgData name="Hertz He" userId="0f04dfdad46f1ba1" providerId="LiveId" clId="{3BB5B9D8-59E2-4C28-9057-04718909A787}" dt="2021-07-23T08:07:02.966" v="21758" actId="20577"/>
        <pc:sldMkLst>
          <pc:docMk/>
          <pc:sldMk cId="4256930219" sldId="8488"/>
        </pc:sldMkLst>
        <pc:spChg chg="mod">
          <ac:chgData name="Hertz He" userId="0f04dfdad46f1ba1" providerId="LiveId" clId="{3BB5B9D8-59E2-4C28-9057-04718909A787}" dt="2021-07-22T20:58:41.734" v="18134" actId="20577"/>
          <ac:spMkLst>
            <pc:docMk/>
            <pc:sldMk cId="4256930219" sldId="8488"/>
            <ac:spMk id="4" creationId="{31F70365-EBEF-4D9A-9967-8069FFE377BD}"/>
          </ac:spMkLst>
        </pc:spChg>
        <pc:spChg chg="del">
          <ac:chgData name="Hertz He" userId="0f04dfdad46f1ba1" providerId="LiveId" clId="{3BB5B9D8-59E2-4C28-9057-04718909A787}" dt="2021-07-17T02:48:38.733" v="9450"/>
          <ac:spMkLst>
            <pc:docMk/>
            <pc:sldMk cId="4256930219" sldId="8488"/>
            <ac:spMk id="11" creationId="{284781B9-12CB-45C3-907A-9ED93FF72C65}"/>
          </ac:spMkLst>
        </pc:spChg>
        <pc:spChg chg="del">
          <ac:chgData name="Hertz He" userId="0f04dfdad46f1ba1" providerId="LiveId" clId="{3BB5B9D8-59E2-4C28-9057-04718909A787}" dt="2021-07-17T02:48:38.733" v="9450"/>
          <ac:spMkLst>
            <pc:docMk/>
            <pc:sldMk cId="4256930219" sldId="8488"/>
            <ac:spMk id="14" creationId="{94E4D846-3AFC-4F86-8C35-24B0542A269D}"/>
          </ac:spMkLst>
        </pc:spChg>
        <pc:spChg chg="del">
          <ac:chgData name="Hertz He" userId="0f04dfdad46f1ba1" providerId="LiveId" clId="{3BB5B9D8-59E2-4C28-9057-04718909A787}" dt="2021-07-17T02:48:38.733" v="9450"/>
          <ac:spMkLst>
            <pc:docMk/>
            <pc:sldMk cId="4256930219" sldId="8488"/>
            <ac:spMk id="18" creationId="{55D4142C-5077-457F-A6AD-3FECFDB39685}"/>
          </ac:spMkLst>
        </pc:spChg>
        <pc:spChg chg="del">
          <ac:chgData name="Hertz He" userId="0f04dfdad46f1ba1" providerId="LiveId" clId="{3BB5B9D8-59E2-4C28-9057-04718909A787}" dt="2021-07-17T02:48:38.733" v="9450"/>
          <ac:spMkLst>
            <pc:docMk/>
            <pc:sldMk cId="4256930219" sldId="8488"/>
            <ac:spMk id="20" creationId="{7A5F0580-5EE9-419F-96EE-B6529EF6E7D0}"/>
          </ac:spMkLst>
        </pc:spChg>
        <pc:picChg chg="add mod">
          <ac:chgData name="Hertz He" userId="0f04dfdad46f1ba1" providerId="LiveId" clId="{3BB5B9D8-59E2-4C28-9057-04718909A787}" dt="2021-07-19T21:47:50.517" v="17427" actId="14100"/>
          <ac:picMkLst>
            <pc:docMk/>
            <pc:sldMk cId="4256930219" sldId="8488"/>
            <ac:picMk id="2" creationId="{2C375B31-9AF3-4E0F-8AD6-9F7F6FCBD920}"/>
          </ac:picMkLst>
        </pc:picChg>
        <pc:picChg chg="mod">
          <ac:chgData name="Hertz He" userId="0f04dfdad46f1ba1" providerId="LiveId" clId="{3BB5B9D8-59E2-4C28-9057-04718909A787}" dt="2021-07-19T21:47:55.536" v="17428" actId="14100"/>
          <ac:picMkLst>
            <pc:docMk/>
            <pc:sldMk cId="4256930219" sldId="8488"/>
            <ac:picMk id="3" creationId="{F206E954-A1F1-4810-A335-87A822D1CAF3}"/>
          </ac:picMkLst>
        </pc:picChg>
      </pc:sldChg>
      <pc:sldChg chg="modSp add mod modNotesTx">
        <pc:chgData name="Hertz He" userId="0f04dfdad46f1ba1" providerId="LiveId" clId="{3BB5B9D8-59E2-4C28-9057-04718909A787}" dt="2021-07-18T22:58:01.353" v="14739" actId="20577"/>
        <pc:sldMkLst>
          <pc:docMk/>
          <pc:sldMk cId="95499224" sldId="8489"/>
        </pc:sldMkLst>
        <pc:spChg chg="mod">
          <ac:chgData name="Hertz He" userId="0f04dfdad46f1ba1" providerId="LiveId" clId="{3BB5B9D8-59E2-4C28-9057-04718909A787}" dt="2021-07-18T22:54:14.506" v="14395" actId="6549"/>
          <ac:spMkLst>
            <pc:docMk/>
            <pc:sldMk cId="95499224" sldId="8489"/>
            <ac:spMk id="7660547" creationId="{00000000-0000-0000-0000-000000000000}"/>
          </ac:spMkLst>
        </pc:spChg>
      </pc:sldChg>
      <pc:sldChg chg="addSp modSp new mod setBg modNotes modNotesTx">
        <pc:chgData name="Hertz He" userId="0f04dfdad46f1ba1" providerId="LiveId" clId="{3BB5B9D8-59E2-4C28-9057-04718909A787}" dt="2021-07-23T08:20:31.486" v="22590" actId="27636"/>
        <pc:sldMkLst>
          <pc:docMk/>
          <pc:sldMk cId="749909818" sldId="8490"/>
        </pc:sldMkLst>
        <pc:spChg chg="add">
          <ac:chgData name="Hertz He" userId="0f04dfdad46f1ba1" providerId="LiveId" clId="{3BB5B9D8-59E2-4C28-9057-04718909A787}" dt="2021-07-19T23:13:05.030" v="18064" actId="26606"/>
          <ac:spMkLst>
            <pc:docMk/>
            <pc:sldMk cId="749909818" sldId="8490"/>
            <ac:spMk id="7" creationId="{42A4FC2C-047E-45A5-965D-8E1E3BF09BC6}"/>
          </ac:spMkLst>
        </pc:spChg>
        <pc:picChg chg="add mod">
          <ac:chgData name="Hertz He" userId="0f04dfdad46f1ba1" providerId="LiveId" clId="{3BB5B9D8-59E2-4C28-9057-04718909A787}" dt="2021-07-19T23:13:10.739" v="18065" actId="14100"/>
          <ac:picMkLst>
            <pc:docMk/>
            <pc:sldMk cId="749909818" sldId="8490"/>
            <ac:picMk id="2" creationId="{C6733D96-608E-446A-B4CD-859CA2E85990}"/>
          </ac:picMkLst>
        </pc:picChg>
      </pc:sldChg>
      <pc:sldChg chg="add del">
        <pc:chgData name="Hertz He" userId="0f04dfdad46f1ba1" providerId="LiveId" clId="{3BB5B9D8-59E2-4C28-9057-04718909A787}" dt="2021-07-22T22:23:10.263" v="18171" actId="47"/>
        <pc:sldMkLst>
          <pc:docMk/>
          <pc:sldMk cId="2966555624" sldId="8491"/>
        </pc:sldMkLst>
      </pc:sldChg>
      <pc:sldChg chg="new del">
        <pc:chgData name="Hertz He" userId="0f04dfdad46f1ba1" providerId="LiveId" clId="{3BB5B9D8-59E2-4C28-9057-04718909A787}" dt="2021-07-22T21:17:49.798" v="18137" actId="2696"/>
        <pc:sldMkLst>
          <pc:docMk/>
          <pc:sldMk cId="3678703221" sldId="8491"/>
        </pc:sldMkLst>
      </pc:sldChg>
      <pc:sldChg chg="modSp add mod ord modNotesTx">
        <pc:chgData name="Hertz He" userId="0f04dfdad46f1ba1" providerId="LiveId" clId="{3BB5B9D8-59E2-4C28-9057-04718909A787}" dt="2021-07-22T22:52:50.293" v="19787" actId="20577"/>
        <pc:sldMkLst>
          <pc:docMk/>
          <pc:sldMk cId="3912836729" sldId="8492"/>
        </pc:sldMkLst>
        <pc:spChg chg="mod">
          <ac:chgData name="Hertz He" userId="0f04dfdad46f1ba1" providerId="LiveId" clId="{3BB5B9D8-59E2-4C28-9057-04718909A787}" dt="2021-07-22T22:17:52.303" v="18163" actId="13926"/>
          <ac:spMkLst>
            <pc:docMk/>
            <pc:sldMk cId="3912836729" sldId="8492"/>
            <ac:spMk id="7660547" creationId="{00000000-0000-0000-0000-000000000000}"/>
          </ac:spMkLst>
        </pc:spChg>
      </pc:sldChg>
      <pc:sldChg chg="modSp add mod modNotesTx">
        <pc:chgData name="Hertz He" userId="0f04dfdad46f1ba1" providerId="LiveId" clId="{3BB5B9D8-59E2-4C28-9057-04718909A787}" dt="2021-07-22T22:53:13.553" v="19836" actId="20577"/>
        <pc:sldMkLst>
          <pc:docMk/>
          <pc:sldMk cId="1444326362" sldId="8493"/>
        </pc:sldMkLst>
        <pc:spChg chg="mod">
          <ac:chgData name="Hertz He" userId="0f04dfdad46f1ba1" providerId="LiveId" clId="{3BB5B9D8-59E2-4C28-9057-04718909A787}" dt="2021-07-22T22:19:34.201" v="18166" actId="13926"/>
          <ac:spMkLst>
            <pc:docMk/>
            <pc:sldMk cId="1444326362" sldId="8493"/>
            <ac:spMk id="7660547" creationId="{00000000-0000-0000-0000-000000000000}"/>
          </ac:spMkLst>
        </pc:spChg>
      </pc:sldChg>
      <pc:sldChg chg="modSp add mod ord modNotesTx">
        <pc:chgData name="Hertz He" userId="0f04dfdad46f1ba1" providerId="LiveId" clId="{3BB5B9D8-59E2-4C28-9057-04718909A787}" dt="2021-07-23T00:36:14.917" v="21127" actId="20577"/>
        <pc:sldMkLst>
          <pc:docMk/>
          <pc:sldMk cId="3012030963" sldId="8494"/>
        </pc:sldMkLst>
        <pc:spChg chg="mod">
          <ac:chgData name="Hertz He" userId="0f04dfdad46f1ba1" providerId="LiveId" clId="{3BB5B9D8-59E2-4C28-9057-04718909A787}" dt="2021-07-22T22:23:01.861" v="18170" actId="13926"/>
          <ac:spMkLst>
            <pc:docMk/>
            <pc:sldMk cId="3012030963" sldId="8494"/>
            <ac:spMk id="7660547" creationId="{00000000-0000-0000-0000-000000000000}"/>
          </ac:spMkLst>
        </pc:spChg>
      </pc:sldChg>
      <pc:sldChg chg="modSp add mod ord modNotes modNotesTx">
        <pc:chgData name="Hertz He" userId="0f04dfdad46f1ba1" providerId="LiveId" clId="{3BB5B9D8-59E2-4C28-9057-04718909A787}" dt="2021-07-23T08:01:06.618" v="21494" actId="20577"/>
        <pc:sldMkLst>
          <pc:docMk/>
          <pc:sldMk cId="3051488799" sldId="8495"/>
        </pc:sldMkLst>
        <pc:spChg chg="mod">
          <ac:chgData name="Hertz He" userId="0f04dfdad46f1ba1" providerId="LiveId" clId="{3BB5B9D8-59E2-4C28-9057-04718909A787}" dt="2021-07-22T22:26:02.149" v="18184" actId="13926"/>
          <ac:spMkLst>
            <pc:docMk/>
            <pc:sldMk cId="3051488799" sldId="8495"/>
            <ac:spMk id="7660547" creationId="{00000000-0000-0000-0000-000000000000}"/>
          </ac:spMkLst>
        </pc:spChg>
      </pc:sldChg>
      <pc:sldChg chg="addSp modSp new mod setBg modNotes modNotesTx">
        <pc:chgData name="Hertz He" userId="0f04dfdad46f1ba1" providerId="LiveId" clId="{3BB5B9D8-59E2-4C28-9057-04718909A787}" dt="2021-07-23T08:20:31.232" v="22587" actId="27636"/>
        <pc:sldMkLst>
          <pc:docMk/>
          <pc:sldMk cId="2080429228" sldId="8496"/>
        </pc:sldMkLst>
        <pc:spChg chg="add">
          <ac:chgData name="Hertz He" userId="0f04dfdad46f1ba1" providerId="LiveId" clId="{3BB5B9D8-59E2-4C28-9057-04718909A787}" dt="2021-07-22T22:31:35.445" v="18189" actId="26606"/>
          <ac:spMkLst>
            <pc:docMk/>
            <pc:sldMk cId="2080429228" sldId="8496"/>
            <ac:spMk id="7" creationId="{42A4FC2C-047E-45A5-965D-8E1E3BF09BC6}"/>
          </ac:spMkLst>
        </pc:spChg>
        <pc:picChg chg="add mod">
          <ac:chgData name="Hertz He" userId="0f04dfdad46f1ba1" providerId="LiveId" clId="{3BB5B9D8-59E2-4C28-9057-04718909A787}" dt="2021-07-22T22:31:35.445" v="18189" actId="26606"/>
          <ac:picMkLst>
            <pc:docMk/>
            <pc:sldMk cId="2080429228" sldId="8496"/>
            <ac:picMk id="2" creationId="{6644B194-4EA4-439F-8BCA-77FE59909AA1}"/>
          </ac:picMkLst>
        </pc:picChg>
      </pc:sldChg>
    </pc:docChg>
  </pc:docChgLst>
  <pc:docChgLst>
    <pc:chgData name="Hertz He" userId="0f04dfdad46f1ba1" providerId="LiveId" clId="{C64893B5-2E07-479F-88BC-8FEEECF1EFF1}"/>
    <pc:docChg chg="custSel addSld delSld modSld modSection">
      <pc:chgData name="Hertz He" userId="0f04dfdad46f1ba1" providerId="LiveId" clId="{C64893B5-2E07-479F-88BC-8FEEECF1EFF1}" dt="2022-02-08T23:38:09.997" v="51" actId="27636"/>
      <pc:docMkLst>
        <pc:docMk/>
      </pc:docMkLst>
      <pc:sldChg chg="addSp delSp modSp del mod">
        <pc:chgData name="Hertz He" userId="0f04dfdad46f1ba1" providerId="LiveId" clId="{C64893B5-2E07-479F-88BC-8FEEECF1EFF1}" dt="2022-02-08T23:37:37.483" v="12" actId="47"/>
        <pc:sldMkLst>
          <pc:docMk/>
          <pc:sldMk cId="1150449707" sldId="8346"/>
        </pc:sldMkLst>
        <pc:spChg chg="del">
          <ac:chgData name="Hertz He" userId="0f04dfdad46f1ba1" providerId="LiveId" clId="{C64893B5-2E07-479F-88BC-8FEEECF1EFF1}" dt="2022-02-08T23:35:14.153" v="4" actId="478"/>
          <ac:spMkLst>
            <pc:docMk/>
            <pc:sldMk cId="1150449707" sldId="8346"/>
            <ac:spMk id="7" creationId="{8AD4F256-CDB6-46DF-87CF-96D9B8022412}"/>
          </ac:spMkLst>
        </pc:spChg>
        <pc:graphicFrameChg chg="add del mod">
          <ac:chgData name="Hertz He" userId="0f04dfdad46f1ba1" providerId="LiveId" clId="{C64893B5-2E07-479F-88BC-8FEEECF1EFF1}" dt="2022-02-08T23:35:33.308" v="8" actId="478"/>
          <ac:graphicFrameMkLst>
            <pc:docMk/>
            <pc:sldMk cId="1150449707" sldId="8346"/>
            <ac:graphicFrameMk id="2" creationId="{8A2A99BE-9169-4D59-8C07-0B6501371A4E}"/>
          </ac:graphicFrameMkLst>
        </pc:graphicFrameChg>
        <pc:picChg chg="del">
          <ac:chgData name="Hertz He" userId="0f04dfdad46f1ba1" providerId="LiveId" clId="{C64893B5-2E07-479F-88BC-8FEEECF1EFF1}" dt="2022-02-08T23:35:16.390" v="6" actId="478"/>
          <ac:picMkLst>
            <pc:docMk/>
            <pc:sldMk cId="1150449707" sldId="8346"/>
            <ac:picMk id="3" creationId="{D64812EB-C8DE-4B95-B258-48D618B95B0C}"/>
          </ac:picMkLst>
        </pc:picChg>
        <pc:picChg chg="del">
          <ac:chgData name="Hertz He" userId="0f04dfdad46f1ba1" providerId="LiveId" clId="{C64893B5-2E07-479F-88BC-8FEEECF1EFF1}" dt="2022-02-08T23:35:14.987" v="5" actId="478"/>
          <ac:picMkLst>
            <pc:docMk/>
            <pc:sldMk cId="1150449707" sldId="8346"/>
            <ac:picMk id="1026" creationId="{B18E97A2-9C1E-4C21-A2C3-F2D2D3595950}"/>
          </ac:picMkLst>
        </pc:picChg>
      </pc:sldChg>
      <pc:sldChg chg="delSp modSp del mod">
        <pc:chgData name="Hertz He" userId="0f04dfdad46f1ba1" providerId="LiveId" clId="{C64893B5-2E07-479F-88BC-8FEEECF1EFF1}" dt="2022-02-08T23:35:09.098" v="3" actId="47"/>
        <pc:sldMkLst>
          <pc:docMk/>
          <pc:sldMk cId="3012030963" sldId="8494"/>
        </pc:sldMkLst>
        <pc:spChg chg="mod">
          <ac:chgData name="Hertz He" userId="0f04dfdad46f1ba1" providerId="LiveId" clId="{C64893B5-2E07-479F-88BC-8FEEECF1EFF1}" dt="2022-02-08T23:35:06.034" v="2" actId="6549"/>
          <ac:spMkLst>
            <pc:docMk/>
            <pc:sldMk cId="3012030963" sldId="8494"/>
            <ac:spMk id="5" creationId="{ACC52EB0-6A5C-4E85-9C68-21D8AD7071B0}"/>
          </ac:spMkLst>
        </pc:spChg>
        <pc:picChg chg="del">
          <ac:chgData name="Hertz He" userId="0f04dfdad46f1ba1" providerId="LiveId" clId="{C64893B5-2E07-479F-88BC-8FEEECF1EFF1}" dt="2022-02-08T23:35:03.463" v="0" actId="478"/>
          <ac:picMkLst>
            <pc:docMk/>
            <pc:sldMk cId="3012030963" sldId="8494"/>
            <ac:picMk id="4" creationId="{ADA0F656-3100-4D9E-955A-7A28EDED5207}"/>
          </ac:picMkLst>
        </pc:picChg>
        <pc:picChg chg="del">
          <ac:chgData name="Hertz He" userId="0f04dfdad46f1ba1" providerId="LiveId" clId="{C64893B5-2E07-479F-88BC-8FEEECF1EFF1}" dt="2022-02-08T23:35:04.143" v="1" actId="478"/>
          <ac:picMkLst>
            <pc:docMk/>
            <pc:sldMk cId="3012030963" sldId="8494"/>
            <ac:picMk id="6" creationId="{63452FDD-8D1F-41E5-A3CD-AF908853B9FC}"/>
          </ac:picMkLst>
        </pc:picChg>
      </pc:sldChg>
      <pc:sldChg chg="delSp modSp add mod">
        <pc:chgData name="Hertz He" userId="0f04dfdad46f1ba1" providerId="LiveId" clId="{C64893B5-2E07-479F-88BC-8FEEECF1EFF1}" dt="2022-02-08T23:36:12.533" v="11" actId="478"/>
        <pc:sldMkLst>
          <pc:docMk/>
          <pc:sldMk cId="2041321714" sldId="8503"/>
        </pc:sldMkLst>
        <pc:spChg chg="mod">
          <ac:chgData name="Hertz He" userId="0f04dfdad46f1ba1" providerId="LiveId" clId="{C64893B5-2E07-479F-88BC-8FEEECF1EFF1}" dt="2022-02-08T23:36:07.137" v="10" actId="20577"/>
          <ac:spMkLst>
            <pc:docMk/>
            <pc:sldMk cId="2041321714" sldId="8503"/>
            <ac:spMk id="7660547" creationId="{00000000-0000-0000-0000-000000000000}"/>
          </ac:spMkLst>
        </pc:spChg>
        <pc:picChg chg="del">
          <ac:chgData name="Hertz He" userId="0f04dfdad46f1ba1" providerId="LiveId" clId="{C64893B5-2E07-479F-88BC-8FEEECF1EFF1}" dt="2022-02-08T23:36:12.533" v="11" actId="478"/>
          <ac:picMkLst>
            <pc:docMk/>
            <pc:sldMk cId="2041321714" sldId="8503"/>
            <ac:picMk id="3" creationId="{36FA92FC-7526-4255-AB9B-AF8EC5FF477B}"/>
          </ac:picMkLst>
        </pc:picChg>
      </pc:sldChg>
      <pc:sldChg chg="add">
        <pc:chgData name="Hertz He" userId="0f04dfdad46f1ba1" providerId="LiveId" clId="{C64893B5-2E07-479F-88BC-8FEEECF1EFF1}" dt="2022-02-08T23:37:39.772" v="13"/>
        <pc:sldMkLst>
          <pc:docMk/>
          <pc:sldMk cId="3596905959" sldId="8504"/>
        </pc:sldMkLst>
      </pc:sldChg>
      <pc:sldChg chg="add">
        <pc:chgData name="Hertz He" userId="0f04dfdad46f1ba1" providerId="LiveId" clId="{C64893B5-2E07-479F-88BC-8FEEECF1EFF1}" dt="2022-02-08T23:37:39.904" v="14"/>
        <pc:sldMkLst>
          <pc:docMk/>
          <pc:sldMk cId="165248729" sldId="8505"/>
        </pc:sldMkLst>
      </pc:sldChg>
      <pc:sldChg chg="add modNotes modNotesTx">
        <pc:chgData name="Hertz He" userId="0f04dfdad46f1ba1" providerId="LiveId" clId="{C64893B5-2E07-479F-88BC-8FEEECF1EFF1}" dt="2022-02-08T23:38:08.481" v="33" actId="27636"/>
        <pc:sldMkLst>
          <pc:docMk/>
          <pc:sldMk cId="1736674521" sldId="8506"/>
        </pc:sldMkLst>
      </pc:sldChg>
      <pc:sldChg chg="add modNotes modNotesTx">
        <pc:chgData name="Hertz He" userId="0f04dfdad46f1ba1" providerId="LiveId" clId="{C64893B5-2E07-479F-88BC-8FEEECF1EFF1}" dt="2022-02-08T23:38:08.485" v="34" actId="27636"/>
        <pc:sldMkLst>
          <pc:docMk/>
          <pc:sldMk cId="2875067947" sldId="8507"/>
        </pc:sldMkLst>
      </pc:sldChg>
      <pc:sldChg chg="add modNotes">
        <pc:chgData name="Hertz He" userId="0f04dfdad46f1ba1" providerId="LiveId" clId="{C64893B5-2E07-479F-88BC-8FEEECF1EFF1}" dt="2022-02-08T23:38:08.488" v="35" actId="27636"/>
        <pc:sldMkLst>
          <pc:docMk/>
          <pc:sldMk cId="1017710487" sldId="8508"/>
        </pc:sldMkLst>
      </pc:sldChg>
      <pc:sldChg chg="add del">
        <pc:chgData name="Hertz He" userId="0f04dfdad46f1ba1" providerId="LiveId" clId="{C64893B5-2E07-479F-88BC-8FEEECF1EFF1}" dt="2022-02-08T23:38:00.766" v="30" actId="47"/>
        <pc:sldMkLst>
          <pc:docMk/>
          <pc:sldMk cId="1647423958" sldId="8508"/>
        </pc:sldMkLst>
      </pc:sldChg>
      <pc:sldChg chg="add modNotes">
        <pc:chgData name="Hertz He" userId="0f04dfdad46f1ba1" providerId="LiveId" clId="{C64893B5-2E07-479F-88BC-8FEEECF1EFF1}" dt="2022-02-08T23:38:08.708" v="37" actId="27636"/>
        <pc:sldMkLst>
          <pc:docMk/>
          <pc:sldMk cId="1520209858" sldId="8509"/>
        </pc:sldMkLst>
      </pc:sldChg>
      <pc:sldChg chg="add del">
        <pc:chgData name="Hertz He" userId="0f04dfdad46f1ba1" providerId="LiveId" clId="{C64893B5-2E07-479F-88BC-8FEEECF1EFF1}" dt="2022-02-08T23:38:00.766" v="30" actId="47"/>
        <pc:sldMkLst>
          <pc:docMk/>
          <pc:sldMk cId="4055214305" sldId="8509"/>
        </pc:sldMkLst>
      </pc:sldChg>
      <pc:sldChg chg="add modNotes">
        <pc:chgData name="Hertz He" userId="0f04dfdad46f1ba1" providerId="LiveId" clId="{C64893B5-2E07-479F-88BC-8FEEECF1EFF1}" dt="2022-02-08T23:38:08.858" v="39" actId="27636"/>
        <pc:sldMkLst>
          <pc:docMk/>
          <pc:sldMk cId="1850659878" sldId="8510"/>
        </pc:sldMkLst>
      </pc:sldChg>
      <pc:sldChg chg="add del">
        <pc:chgData name="Hertz He" userId="0f04dfdad46f1ba1" providerId="LiveId" clId="{C64893B5-2E07-479F-88BC-8FEEECF1EFF1}" dt="2022-02-08T23:38:00.766" v="30" actId="47"/>
        <pc:sldMkLst>
          <pc:docMk/>
          <pc:sldMk cId="2441371143" sldId="8510"/>
        </pc:sldMkLst>
      </pc:sldChg>
      <pc:sldChg chg="add modNotes">
        <pc:chgData name="Hertz He" userId="0f04dfdad46f1ba1" providerId="LiveId" clId="{C64893B5-2E07-479F-88BC-8FEEECF1EFF1}" dt="2022-02-08T23:38:09.051" v="41" actId="27636"/>
        <pc:sldMkLst>
          <pc:docMk/>
          <pc:sldMk cId="391301908" sldId="8511"/>
        </pc:sldMkLst>
      </pc:sldChg>
      <pc:sldChg chg="add del">
        <pc:chgData name="Hertz He" userId="0f04dfdad46f1ba1" providerId="LiveId" clId="{C64893B5-2E07-479F-88BC-8FEEECF1EFF1}" dt="2022-02-08T23:38:00.766" v="30" actId="47"/>
        <pc:sldMkLst>
          <pc:docMk/>
          <pc:sldMk cId="971997673" sldId="8511"/>
        </pc:sldMkLst>
      </pc:sldChg>
      <pc:sldChg chg="add modNotes">
        <pc:chgData name="Hertz He" userId="0f04dfdad46f1ba1" providerId="LiveId" clId="{C64893B5-2E07-479F-88BC-8FEEECF1EFF1}" dt="2022-02-08T23:38:09.223" v="43" actId="27636"/>
        <pc:sldMkLst>
          <pc:docMk/>
          <pc:sldMk cId="660086875" sldId="8512"/>
        </pc:sldMkLst>
      </pc:sldChg>
      <pc:sldChg chg="add del">
        <pc:chgData name="Hertz He" userId="0f04dfdad46f1ba1" providerId="LiveId" clId="{C64893B5-2E07-479F-88BC-8FEEECF1EFF1}" dt="2022-02-08T23:38:00.766" v="30" actId="47"/>
        <pc:sldMkLst>
          <pc:docMk/>
          <pc:sldMk cId="3211529889" sldId="8512"/>
        </pc:sldMkLst>
      </pc:sldChg>
      <pc:sldChg chg="add modNotes">
        <pc:chgData name="Hertz He" userId="0f04dfdad46f1ba1" providerId="LiveId" clId="{C64893B5-2E07-479F-88BC-8FEEECF1EFF1}" dt="2022-02-08T23:38:09.501" v="45" actId="27636"/>
        <pc:sldMkLst>
          <pc:docMk/>
          <pc:sldMk cId="1804384941" sldId="8513"/>
        </pc:sldMkLst>
      </pc:sldChg>
      <pc:sldChg chg="add del">
        <pc:chgData name="Hertz He" userId="0f04dfdad46f1ba1" providerId="LiveId" clId="{C64893B5-2E07-479F-88BC-8FEEECF1EFF1}" dt="2022-02-08T23:38:00.766" v="30" actId="47"/>
        <pc:sldMkLst>
          <pc:docMk/>
          <pc:sldMk cId="2702057556" sldId="8513"/>
        </pc:sldMkLst>
      </pc:sldChg>
      <pc:sldChg chg="add modNotes">
        <pc:chgData name="Hertz He" userId="0f04dfdad46f1ba1" providerId="LiveId" clId="{C64893B5-2E07-479F-88BC-8FEEECF1EFF1}" dt="2022-02-08T23:38:09.624" v="47" actId="27636"/>
        <pc:sldMkLst>
          <pc:docMk/>
          <pc:sldMk cId="951718831" sldId="8514"/>
        </pc:sldMkLst>
      </pc:sldChg>
      <pc:sldChg chg="add del">
        <pc:chgData name="Hertz He" userId="0f04dfdad46f1ba1" providerId="LiveId" clId="{C64893B5-2E07-479F-88BC-8FEEECF1EFF1}" dt="2022-02-08T23:38:00.766" v="30" actId="47"/>
        <pc:sldMkLst>
          <pc:docMk/>
          <pc:sldMk cId="1682974927" sldId="8514"/>
        </pc:sldMkLst>
      </pc:sldChg>
      <pc:sldChg chg="add del">
        <pc:chgData name="Hertz He" userId="0f04dfdad46f1ba1" providerId="LiveId" clId="{C64893B5-2E07-479F-88BC-8FEEECF1EFF1}" dt="2022-02-08T23:38:00.766" v="30" actId="47"/>
        <pc:sldMkLst>
          <pc:docMk/>
          <pc:sldMk cId="246847272" sldId="8515"/>
        </pc:sldMkLst>
      </pc:sldChg>
      <pc:sldChg chg="add modNotes">
        <pc:chgData name="Hertz He" userId="0f04dfdad46f1ba1" providerId="LiveId" clId="{C64893B5-2E07-479F-88BC-8FEEECF1EFF1}" dt="2022-02-08T23:38:09.815" v="49" actId="27636"/>
        <pc:sldMkLst>
          <pc:docMk/>
          <pc:sldMk cId="3832463855" sldId="8515"/>
        </pc:sldMkLst>
      </pc:sldChg>
      <pc:sldChg chg="add del">
        <pc:chgData name="Hertz He" userId="0f04dfdad46f1ba1" providerId="LiveId" clId="{C64893B5-2E07-479F-88BC-8FEEECF1EFF1}" dt="2022-02-08T23:38:00.766" v="30" actId="47"/>
        <pc:sldMkLst>
          <pc:docMk/>
          <pc:sldMk cId="3799973474" sldId="8516"/>
        </pc:sldMkLst>
      </pc:sldChg>
      <pc:sldChg chg="add modNotes">
        <pc:chgData name="Hertz He" userId="0f04dfdad46f1ba1" providerId="LiveId" clId="{C64893B5-2E07-479F-88BC-8FEEECF1EFF1}" dt="2022-02-08T23:38:09.997" v="51" actId="27636"/>
        <pc:sldMkLst>
          <pc:docMk/>
          <pc:sldMk cId="3929818799" sldId="8516"/>
        </pc:sldMkLst>
      </pc:sldChg>
      <pc:sldChg chg="add del">
        <pc:chgData name="Hertz He" userId="0f04dfdad46f1ba1" providerId="LiveId" clId="{C64893B5-2E07-479F-88BC-8FEEECF1EFF1}" dt="2022-02-08T23:38:00.766" v="30" actId="47"/>
        <pc:sldMkLst>
          <pc:docMk/>
          <pc:sldMk cId="1136806018" sldId="8517"/>
        </pc:sldMkLst>
      </pc:sldChg>
      <pc:sldChg chg="add del">
        <pc:chgData name="Hertz He" userId="0f04dfdad46f1ba1" providerId="LiveId" clId="{C64893B5-2E07-479F-88BC-8FEEECF1EFF1}" dt="2022-02-08T23:38:00.766" v="30" actId="47"/>
        <pc:sldMkLst>
          <pc:docMk/>
          <pc:sldMk cId="958306706" sldId="8518"/>
        </pc:sldMkLst>
      </pc:sldChg>
      <pc:sldChg chg="add del">
        <pc:chgData name="Hertz He" userId="0f04dfdad46f1ba1" providerId="LiveId" clId="{C64893B5-2E07-479F-88BC-8FEEECF1EFF1}" dt="2022-02-08T23:38:00.766" v="30" actId="47"/>
        <pc:sldMkLst>
          <pc:docMk/>
          <pc:sldMk cId="349102987" sldId="8519"/>
        </pc:sldMkLst>
      </pc:sldChg>
    </pc:docChg>
  </pc:docChgLst>
  <pc:docChgLst>
    <pc:chgData name="Hertz He" userId="0f04dfdad46f1ba1" providerId="LiveId" clId="{FBCD0F37-3809-485A-8F74-00AA6148F8F7}"/>
    <pc:docChg chg="custSel delSld modSld modSection">
      <pc:chgData name="Hertz He" userId="0f04dfdad46f1ba1" providerId="LiveId" clId="{FBCD0F37-3809-485A-8F74-00AA6148F8F7}" dt="2021-06-30T01:36:02.600" v="54" actId="13926"/>
      <pc:docMkLst>
        <pc:docMk/>
      </pc:docMkLst>
      <pc:sldChg chg="modSp mod">
        <pc:chgData name="Hertz He" userId="0f04dfdad46f1ba1" providerId="LiveId" clId="{FBCD0F37-3809-485A-8F74-00AA6148F8F7}" dt="2021-06-30T01:34:41.064" v="47" actId="13926"/>
        <pc:sldMkLst>
          <pc:docMk/>
          <pc:sldMk cId="1150449707" sldId="8346"/>
        </pc:sldMkLst>
        <pc:spChg chg="mod">
          <ac:chgData name="Hertz He" userId="0f04dfdad46f1ba1" providerId="LiveId" clId="{FBCD0F37-3809-485A-8F74-00AA6148F8F7}" dt="2021-06-30T01:34:41.064" v="47" actId="13926"/>
          <ac:spMkLst>
            <pc:docMk/>
            <pc:sldMk cId="1150449707" sldId="8346"/>
            <ac:spMk id="7660547" creationId="{00000000-0000-0000-0000-000000000000}"/>
          </ac:spMkLst>
        </pc:spChg>
      </pc:sldChg>
      <pc:sldChg chg="del">
        <pc:chgData name="Hertz He" userId="0f04dfdad46f1ba1" providerId="LiveId" clId="{FBCD0F37-3809-485A-8F74-00AA6148F8F7}" dt="2021-06-30T01:33:18.227" v="39" actId="47"/>
        <pc:sldMkLst>
          <pc:docMk/>
          <pc:sldMk cId="2412733696" sldId="8358"/>
        </pc:sldMkLst>
      </pc:sldChg>
      <pc:sldChg chg="del">
        <pc:chgData name="Hertz He" userId="0f04dfdad46f1ba1" providerId="LiveId" clId="{FBCD0F37-3809-485A-8F74-00AA6148F8F7}" dt="2021-06-30T01:33:45.255" v="44" actId="47"/>
        <pc:sldMkLst>
          <pc:docMk/>
          <pc:sldMk cId="3592065469" sldId="8383"/>
        </pc:sldMkLst>
      </pc:sldChg>
      <pc:sldChg chg="del">
        <pc:chgData name="Hertz He" userId="0f04dfdad46f1ba1" providerId="LiveId" clId="{FBCD0F37-3809-485A-8F74-00AA6148F8F7}" dt="2021-06-30T01:29:18.353" v="1" actId="47"/>
        <pc:sldMkLst>
          <pc:docMk/>
          <pc:sldMk cId="3369968034" sldId="8393"/>
        </pc:sldMkLst>
      </pc:sldChg>
      <pc:sldChg chg="del">
        <pc:chgData name="Hertz He" userId="0f04dfdad46f1ba1" providerId="LiveId" clId="{FBCD0F37-3809-485A-8F74-00AA6148F8F7}" dt="2021-06-30T01:33:25.917" v="40" actId="47"/>
        <pc:sldMkLst>
          <pc:docMk/>
          <pc:sldMk cId="1489346258" sldId="8395"/>
        </pc:sldMkLst>
      </pc:sldChg>
      <pc:sldChg chg="del">
        <pc:chgData name="Hertz He" userId="0f04dfdad46f1ba1" providerId="LiveId" clId="{FBCD0F37-3809-485A-8F74-00AA6148F8F7}" dt="2021-06-30T01:33:35.520" v="42" actId="47"/>
        <pc:sldMkLst>
          <pc:docMk/>
          <pc:sldMk cId="4046202506" sldId="8400"/>
        </pc:sldMkLst>
      </pc:sldChg>
      <pc:sldChg chg="del">
        <pc:chgData name="Hertz He" userId="0f04dfdad46f1ba1" providerId="LiveId" clId="{FBCD0F37-3809-485A-8F74-00AA6148F8F7}" dt="2021-06-30T01:29:14.960" v="0" actId="47"/>
        <pc:sldMkLst>
          <pc:docMk/>
          <pc:sldMk cId="1407750270" sldId="8403"/>
        </pc:sldMkLst>
      </pc:sldChg>
      <pc:sldChg chg="del">
        <pc:chgData name="Hertz He" userId="0f04dfdad46f1ba1" providerId="LiveId" clId="{FBCD0F37-3809-485A-8F74-00AA6148F8F7}" dt="2021-06-30T01:29:14.960" v="0" actId="47"/>
        <pc:sldMkLst>
          <pc:docMk/>
          <pc:sldMk cId="1683694963" sldId="8404"/>
        </pc:sldMkLst>
      </pc:sldChg>
      <pc:sldChg chg="del">
        <pc:chgData name="Hertz He" userId="0f04dfdad46f1ba1" providerId="LiveId" clId="{FBCD0F37-3809-485A-8F74-00AA6148F8F7}" dt="2021-06-30T01:29:14.960" v="0" actId="47"/>
        <pc:sldMkLst>
          <pc:docMk/>
          <pc:sldMk cId="4016462796" sldId="8406"/>
        </pc:sldMkLst>
      </pc:sldChg>
      <pc:sldChg chg="del">
        <pc:chgData name="Hertz He" userId="0f04dfdad46f1ba1" providerId="LiveId" clId="{FBCD0F37-3809-485A-8F74-00AA6148F8F7}" dt="2021-06-30T01:33:33.389" v="41" actId="47"/>
        <pc:sldMkLst>
          <pc:docMk/>
          <pc:sldMk cId="2526161985" sldId="8408"/>
        </pc:sldMkLst>
      </pc:sldChg>
      <pc:sldChg chg="del">
        <pc:chgData name="Hertz He" userId="0f04dfdad46f1ba1" providerId="LiveId" clId="{FBCD0F37-3809-485A-8F74-00AA6148F8F7}" dt="2021-06-30T01:32:58.295" v="38" actId="47"/>
        <pc:sldMkLst>
          <pc:docMk/>
          <pc:sldMk cId="3252930708" sldId="8410"/>
        </pc:sldMkLst>
      </pc:sldChg>
      <pc:sldChg chg="modSp mod">
        <pc:chgData name="Hertz He" userId="0f04dfdad46f1ba1" providerId="LiveId" clId="{FBCD0F37-3809-485A-8F74-00AA6148F8F7}" dt="2021-06-30T01:35:10.537" v="49" actId="13926"/>
        <pc:sldMkLst>
          <pc:docMk/>
          <pc:sldMk cId="3384385634" sldId="8412"/>
        </pc:sldMkLst>
        <pc:spChg chg="mod">
          <ac:chgData name="Hertz He" userId="0f04dfdad46f1ba1" providerId="LiveId" clId="{FBCD0F37-3809-485A-8F74-00AA6148F8F7}" dt="2021-06-30T01:35:10.537" v="49" actId="13926"/>
          <ac:spMkLst>
            <pc:docMk/>
            <pc:sldMk cId="3384385634" sldId="8412"/>
            <ac:spMk id="7660547" creationId="{00000000-0000-0000-0000-000000000000}"/>
          </ac:spMkLst>
        </pc:spChg>
      </pc:sldChg>
      <pc:sldChg chg="modSp mod">
        <pc:chgData name="Hertz He" userId="0f04dfdad46f1ba1" providerId="LiveId" clId="{FBCD0F37-3809-485A-8F74-00AA6148F8F7}" dt="2021-06-30T01:36:02.600" v="54" actId="13926"/>
        <pc:sldMkLst>
          <pc:docMk/>
          <pc:sldMk cId="1384529915" sldId="8413"/>
        </pc:sldMkLst>
        <pc:spChg chg="mod">
          <ac:chgData name="Hertz He" userId="0f04dfdad46f1ba1" providerId="LiveId" clId="{FBCD0F37-3809-485A-8F74-00AA6148F8F7}" dt="2021-06-30T01:36:02.600" v="54" actId="13926"/>
          <ac:spMkLst>
            <pc:docMk/>
            <pc:sldMk cId="1384529915" sldId="8413"/>
            <ac:spMk id="7660547" creationId="{00000000-0000-0000-0000-000000000000}"/>
          </ac:spMkLst>
        </pc:spChg>
      </pc:sldChg>
      <pc:sldChg chg="del">
        <pc:chgData name="Hertz He" userId="0f04dfdad46f1ba1" providerId="LiveId" clId="{FBCD0F37-3809-485A-8F74-00AA6148F8F7}" dt="2021-06-30T01:33:39.280" v="43" actId="47"/>
        <pc:sldMkLst>
          <pc:docMk/>
          <pc:sldMk cId="671215756" sldId="8416"/>
        </pc:sldMkLst>
      </pc:sldChg>
      <pc:sldChg chg="del">
        <pc:chgData name="Hertz He" userId="0f04dfdad46f1ba1" providerId="LiveId" clId="{FBCD0F37-3809-485A-8F74-00AA6148F8F7}" dt="2021-06-30T01:33:39.280" v="43" actId="47"/>
        <pc:sldMkLst>
          <pc:docMk/>
          <pc:sldMk cId="390577425" sldId="8417"/>
        </pc:sldMkLst>
      </pc:sldChg>
      <pc:sldChg chg="del">
        <pc:chgData name="Hertz He" userId="0f04dfdad46f1ba1" providerId="LiveId" clId="{FBCD0F37-3809-485A-8F74-00AA6148F8F7}" dt="2021-06-30T01:33:45.255" v="44" actId="47"/>
        <pc:sldMkLst>
          <pc:docMk/>
          <pc:sldMk cId="3402485400" sldId="8418"/>
        </pc:sldMkLst>
      </pc:sldChg>
      <pc:sldChg chg="del">
        <pc:chgData name="Hertz He" userId="0f04dfdad46f1ba1" providerId="LiveId" clId="{FBCD0F37-3809-485A-8F74-00AA6148F8F7}" dt="2021-06-30T01:33:45.255" v="44" actId="47"/>
        <pc:sldMkLst>
          <pc:docMk/>
          <pc:sldMk cId="2941514915" sldId="8419"/>
        </pc:sldMkLst>
      </pc:sldChg>
      <pc:sldChg chg="del">
        <pc:chgData name="Hertz He" userId="0f04dfdad46f1ba1" providerId="LiveId" clId="{FBCD0F37-3809-485A-8F74-00AA6148F8F7}" dt="2021-06-30T01:33:33.389" v="41" actId="47"/>
        <pc:sldMkLst>
          <pc:docMk/>
          <pc:sldMk cId="4019483945" sldId="8420"/>
        </pc:sldMkLst>
      </pc:sldChg>
    </pc:docChg>
  </pc:docChgLst>
  <pc:docChgLst>
    <pc:chgData name="Hertz He" userId="0f04dfdad46f1ba1" providerId="LiveId" clId="{2F12DF05-E4D7-4750-B4EC-0C99E4767834}"/>
    <pc:docChg chg="modSld">
      <pc:chgData name="Hertz He" userId="0f04dfdad46f1ba1" providerId="LiveId" clId="{2F12DF05-E4D7-4750-B4EC-0C99E4767834}" dt="2023-03-22T22:56:18.412" v="16" actId="6549"/>
      <pc:docMkLst>
        <pc:docMk/>
      </pc:docMkLst>
      <pc:sldChg chg="modNotesTx">
        <pc:chgData name="Hertz He" userId="0f04dfdad46f1ba1" providerId="LiveId" clId="{2F12DF05-E4D7-4750-B4EC-0C99E4767834}" dt="2023-03-22T22:55:16.924" v="0" actId="6549"/>
        <pc:sldMkLst>
          <pc:docMk/>
          <pc:sldMk cId="2041321714" sldId="8503"/>
        </pc:sldMkLst>
      </pc:sldChg>
      <pc:sldChg chg="modNotesTx">
        <pc:chgData name="Hertz He" userId="0f04dfdad46f1ba1" providerId="LiveId" clId="{2F12DF05-E4D7-4750-B4EC-0C99E4767834}" dt="2023-03-22T22:55:24.583" v="2" actId="6549"/>
        <pc:sldMkLst>
          <pc:docMk/>
          <pc:sldMk cId="929383750" sldId="8504"/>
        </pc:sldMkLst>
      </pc:sldChg>
      <pc:sldChg chg="modNotesTx">
        <pc:chgData name="Hertz He" userId="0f04dfdad46f1ba1" providerId="LiveId" clId="{2F12DF05-E4D7-4750-B4EC-0C99E4767834}" dt="2023-03-22T22:55:33.230" v="4" actId="6549"/>
        <pc:sldMkLst>
          <pc:docMk/>
          <pc:sldMk cId="679715922" sldId="8505"/>
        </pc:sldMkLst>
      </pc:sldChg>
      <pc:sldChg chg="modNotesTx">
        <pc:chgData name="Hertz He" userId="0f04dfdad46f1ba1" providerId="LiveId" clId="{2F12DF05-E4D7-4750-B4EC-0C99E4767834}" dt="2023-03-22T22:55:37.284" v="5" actId="6549"/>
        <pc:sldMkLst>
          <pc:docMk/>
          <pc:sldMk cId="2162705021" sldId="8506"/>
        </pc:sldMkLst>
      </pc:sldChg>
      <pc:sldChg chg="modNotesTx">
        <pc:chgData name="Hertz He" userId="0f04dfdad46f1ba1" providerId="LiveId" clId="{2F12DF05-E4D7-4750-B4EC-0C99E4767834}" dt="2023-03-22T22:55:48.504" v="8" actId="6549"/>
        <pc:sldMkLst>
          <pc:docMk/>
          <pc:sldMk cId="392352474" sldId="8507"/>
        </pc:sldMkLst>
      </pc:sldChg>
      <pc:sldChg chg="modNotesTx">
        <pc:chgData name="Hertz He" userId="0f04dfdad46f1ba1" providerId="LiveId" clId="{2F12DF05-E4D7-4750-B4EC-0C99E4767834}" dt="2023-03-22T22:56:11.403" v="14" actId="6549"/>
        <pc:sldMkLst>
          <pc:docMk/>
          <pc:sldMk cId="869501346" sldId="8508"/>
        </pc:sldMkLst>
      </pc:sldChg>
      <pc:sldChg chg="modNotesTx">
        <pc:chgData name="Hertz He" userId="0f04dfdad46f1ba1" providerId="LiveId" clId="{2F12DF05-E4D7-4750-B4EC-0C99E4767834}" dt="2023-03-22T22:56:18.412" v="16" actId="6549"/>
        <pc:sldMkLst>
          <pc:docMk/>
          <pc:sldMk cId="974333613" sldId="8510"/>
        </pc:sldMkLst>
      </pc:sldChg>
      <pc:sldChg chg="modNotesTx">
        <pc:chgData name="Hertz He" userId="0f04dfdad46f1ba1" providerId="LiveId" clId="{2F12DF05-E4D7-4750-B4EC-0C99E4767834}" dt="2023-03-22T22:55:29.048" v="3" actId="6549"/>
        <pc:sldMkLst>
          <pc:docMk/>
          <pc:sldMk cId="1830965165" sldId="8537"/>
        </pc:sldMkLst>
      </pc:sldChg>
      <pc:sldChg chg="modNotesTx">
        <pc:chgData name="Hertz He" userId="0f04dfdad46f1ba1" providerId="LiveId" clId="{2F12DF05-E4D7-4750-B4EC-0C99E4767834}" dt="2023-03-22T22:55:45.312" v="7" actId="6549"/>
        <pc:sldMkLst>
          <pc:docMk/>
          <pc:sldMk cId="2641591670" sldId="8538"/>
        </pc:sldMkLst>
      </pc:sldChg>
      <pc:sldChg chg="modNotesTx">
        <pc:chgData name="Hertz He" userId="0f04dfdad46f1ba1" providerId="LiveId" clId="{2F12DF05-E4D7-4750-B4EC-0C99E4767834}" dt="2023-03-22T22:55:41.231" v="6" actId="6549"/>
        <pc:sldMkLst>
          <pc:docMk/>
          <pc:sldMk cId="3772595512" sldId="8539"/>
        </pc:sldMkLst>
      </pc:sldChg>
      <pc:sldChg chg="modNotesTx">
        <pc:chgData name="Hertz He" userId="0f04dfdad46f1ba1" providerId="LiveId" clId="{2F12DF05-E4D7-4750-B4EC-0C99E4767834}" dt="2023-03-22T22:55:51.310" v="9" actId="6549"/>
        <pc:sldMkLst>
          <pc:docMk/>
          <pc:sldMk cId="2735419992" sldId="8540"/>
        </pc:sldMkLst>
      </pc:sldChg>
      <pc:sldChg chg="modNotesTx">
        <pc:chgData name="Hertz He" userId="0f04dfdad46f1ba1" providerId="LiveId" clId="{2F12DF05-E4D7-4750-B4EC-0C99E4767834}" dt="2023-03-22T22:55:56.325" v="10" actId="6549"/>
        <pc:sldMkLst>
          <pc:docMk/>
          <pc:sldMk cId="1569969854" sldId="8541"/>
        </pc:sldMkLst>
      </pc:sldChg>
      <pc:sldChg chg="modNotesTx">
        <pc:chgData name="Hertz He" userId="0f04dfdad46f1ba1" providerId="LiveId" clId="{2F12DF05-E4D7-4750-B4EC-0C99E4767834}" dt="2023-03-22T22:56:03.765" v="12" actId="6549"/>
        <pc:sldMkLst>
          <pc:docMk/>
          <pc:sldMk cId="1225976580" sldId="8542"/>
        </pc:sldMkLst>
      </pc:sldChg>
      <pc:sldChg chg="modNotesTx">
        <pc:chgData name="Hertz He" userId="0f04dfdad46f1ba1" providerId="LiveId" clId="{2F12DF05-E4D7-4750-B4EC-0C99E4767834}" dt="2023-03-22T22:55:59.805" v="11" actId="6549"/>
        <pc:sldMkLst>
          <pc:docMk/>
          <pc:sldMk cId="3668893321" sldId="8543"/>
        </pc:sldMkLst>
      </pc:sldChg>
      <pc:sldChg chg="modNotesTx">
        <pc:chgData name="Hertz He" userId="0f04dfdad46f1ba1" providerId="LiveId" clId="{2F12DF05-E4D7-4750-B4EC-0C99E4767834}" dt="2023-03-22T22:56:14.616" v="15" actId="6549"/>
        <pc:sldMkLst>
          <pc:docMk/>
          <pc:sldMk cId="4258744429" sldId="8544"/>
        </pc:sldMkLst>
      </pc:sldChg>
      <pc:sldChg chg="modNotesTx">
        <pc:chgData name="Hertz He" userId="0f04dfdad46f1ba1" providerId="LiveId" clId="{2F12DF05-E4D7-4750-B4EC-0C99E4767834}" dt="2023-03-22T22:55:21.252" v="1" actId="6549"/>
        <pc:sldMkLst>
          <pc:docMk/>
          <pc:sldMk cId="3748457288" sldId="8545"/>
        </pc:sldMkLst>
      </pc:sldChg>
      <pc:sldChg chg="modNotesTx">
        <pc:chgData name="Hertz He" userId="0f04dfdad46f1ba1" providerId="LiveId" clId="{2F12DF05-E4D7-4750-B4EC-0C99E4767834}" dt="2023-03-22T22:56:07.924" v="13" actId="6549"/>
        <pc:sldMkLst>
          <pc:docMk/>
          <pc:sldMk cId="1166615929" sldId="8546"/>
        </pc:sldMkLst>
      </pc:sldChg>
    </pc:docChg>
  </pc:docChgLst>
  <pc:docChgLst>
    <pc:chgData name="Hertz He" userId="0f04dfdad46f1ba1" providerId="LiveId" clId="{10D1F3FF-3FFA-40C0-86C7-C4F99AE90943}"/>
    <pc:docChg chg="undo custSel modSld">
      <pc:chgData name="Hertz He" userId="0f04dfdad46f1ba1" providerId="LiveId" clId="{10D1F3FF-3FFA-40C0-86C7-C4F99AE90943}" dt="2022-01-31T10:13:47.042" v="194" actId="20577"/>
      <pc:docMkLst>
        <pc:docMk/>
      </pc:docMkLst>
      <pc:sldChg chg="addSp delSp modSp mod setBg">
        <pc:chgData name="Hertz He" userId="0f04dfdad46f1ba1" providerId="LiveId" clId="{10D1F3FF-3FFA-40C0-86C7-C4F99AE90943}" dt="2022-01-31T10:13:47.042" v="194" actId="20577"/>
        <pc:sldMkLst>
          <pc:docMk/>
          <pc:sldMk cId="1150449707" sldId="8346"/>
        </pc:sldMkLst>
        <pc:spChg chg="add mod">
          <ac:chgData name="Hertz He" userId="0f04dfdad46f1ba1" providerId="LiveId" clId="{10D1F3FF-3FFA-40C0-86C7-C4F99AE90943}" dt="2022-01-31T10:13:47.042" v="194" actId="20577"/>
          <ac:spMkLst>
            <pc:docMk/>
            <pc:sldMk cId="1150449707" sldId="8346"/>
            <ac:spMk id="7" creationId="{8AD4F256-CDB6-46DF-87CF-96D9B8022412}"/>
          </ac:spMkLst>
        </pc:spChg>
        <pc:spChg chg="add del">
          <ac:chgData name="Hertz He" userId="0f04dfdad46f1ba1" providerId="LiveId" clId="{10D1F3FF-3FFA-40C0-86C7-C4F99AE90943}" dt="2022-01-31T09:57:07.180" v="137" actId="26606"/>
          <ac:spMkLst>
            <pc:docMk/>
            <pc:sldMk cId="1150449707" sldId="8346"/>
            <ac:spMk id="8" creationId="{B670DBD5-770C-4383-9F54-5B86E86BD5BB}"/>
          </ac:spMkLst>
        </pc:spChg>
        <pc:spChg chg="del mod">
          <ac:chgData name="Hertz He" userId="0f04dfdad46f1ba1" providerId="LiveId" clId="{10D1F3FF-3FFA-40C0-86C7-C4F99AE90943}" dt="2022-01-31T09:56:33.573" v="134" actId="478"/>
          <ac:spMkLst>
            <pc:docMk/>
            <pc:sldMk cId="1150449707" sldId="8346"/>
            <ac:spMk id="7660547" creationId="{00000000-0000-0000-0000-000000000000}"/>
          </ac:spMkLst>
        </pc:spChg>
        <pc:picChg chg="add mod">
          <ac:chgData name="Hertz He" userId="0f04dfdad46f1ba1" providerId="LiveId" clId="{10D1F3FF-3FFA-40C0-86C7-C4F99AE90943}" dt="2022-01-31T09:59:20.555" v="192" actId="14100"/>
          <ac:picMkLst>
            <pc:docMk/>
            <pc:sldMk cId="1150449707" sldId="8346"/>
            <ac:picMk id="3" creationId="{D64812EB-C8DE-4B95-B258-48D618B95B0C}"/>
          </ac:picMkLst>
        </pc:picChg>
        <pc:picChg chg="add mod">
          <ac:chgData name="Hertz He" userId="0f04dfdad46f1ba1" providerId="LiveId" clId="{10D1F3FF-3FFA-40C0-86C7-C4F99AE90943}" dt="2022-01-31T09:59:17.875" v="191" actId="14100"/>
          <ac:picMkLst>
            <pc:docMk/>
            <pc:sldMk cId="1150449707" sldId="8346"/>
            <ac:picMk id="1026" creationId="{B18E97A2-9C1E-4C21-A2C3-F2D2D3595950}"/>
          </ac:picMkLst>
        </pc:picChg>
      </pc:sldChg>
      <pc:sldChg chg="addSp delSp modSp mod setBg delDesignElem chgLayout">
        <pc:chgData name="Hertz He" userId="0f04dfdad46f1ba1" providerId="LiveId" clId="{10D1F3FF-3FFA-40C0-86C7-C4F99AE90943}" dt="2022-01-31T09:14:47.551" v="131"/>
        <pc:sldMkLst>
          <pc:docMk/>
          <pc:sldMk cId="3012030963" sldId="8494"/>
        </pc:sldMkLst>
        <pc:spChg chg="add mod">
          <ac:chgData name="Hertz He" userId="0f04dfdad46f1ba1" providerId="LiveId" clId="{10D1F3FF-3FFA-40C0-86C7-C4F99AE90943}" dt="2022-01-31T09:11:18.774" v="105" actId="14100"/>
          <ac:spMkLst>
            <pc:docMk/>
            <pc:sldMk cId="3012030963" sldId="8494"/>
            <ac:spMk id="5" creationId="{ACC52EB0-6A5C-4E85-9C68-21D8AD7071B0}"/>
          </ac:spMkLst>
        </pc:spChg>
        <pc:spChg chg="add del">
          <ac:chgData name="Hertz He" userId="0f04dfdad46f1ba1" providerId="LiveId" clId="{10D1F3FF-3FFA-40C0-86C7-C4F99AE90943}" dt="2022-01-31T09:00:50.505" v="11" actId="26606"/>
          <ac:spMkLst>
            <pc:docMk/>
            <pc:sldMk cId="3012030963" sldId="8494"/>
            <ac:spMk id="7" creationId="{B670DBD5-770C-4383-9F54-5B86E86BD5BB}"/>
          </ac:spMkLst>
        </pc:spChg>
        <pc:spChg chg="add del">
          <ac:chgData name="Hertz He" userId="0f04dfdad46f1ba1" providerId="LiveId" clId="{10D1F3FF-3FFA-40C0-86C7-C4F99AE90943}" dt="2022-01-31T09:08:55.455" v="43" actId="26606"/>
          <ac:spMkLst>
            <pc:docMk/>
            <pc:sldMk cId="3012030963" sldId="8494"/>
            <ac:spMk id="9" creationId="{42A4FC2C-047E-45A5-965D-8E1E3BF09BC6}"/>
          </ac:spMkLst>
        </pc:spChg>
        <pc:spChg chg="add del">
          <ac:chgData name="Hertz He" userId="0f04dfdad46f1ba1" providerId="LiveId" clId="{10D1F3FF-3FFA-40C0-86C7-C4F99AE90943}" dt="2022-01-31T09:13:57.225" v="124" actId="700"/>
          <ac:spMkLst>
            <pc:docMk/>
            <pc:sldMk cId="3012030963" sldId="8494"/>
            <ac:spMk id="14" creationId="{11BE3FA7-0D70-4431-814F-D8C40576EA93}"/>
          </ac:spMkLst>
        </pc:spChg>
        <pc:spChg chg="del mod">
          <ac:chgData name="Hertz He" userId="0f04dfdad46f1ba1" providerId="LiveId" clId="{10D1F3FF-3FFA-40C0-86C7-C4F99AE90943}" dt="2022-01-31T08:59:23.998" v="2" actId="478"/>
          <ac:spMkLst>
            <pc:docMk/>
            <pc:sldMk cId="3012030963" sldId="8494"/>
            <ac:spMk id="7660547" creationId="{00000000-0000-0000-0000-000000000000}"/>
          </ac:spMkLst>
        </pc:spChg>
        <pc:picChg chg="add del mod ord">
          <ac:chgData name="Hertz He" userId="0f04dfdad46f1ba1" providerId="LiveId" clId="{10D1F3FF-3FFA-40C0-86C7-C4F99AE90943}" dt="2022-01-31T09:12:48.464" v="114" actId="478"/>
          <ac:picMkLst>
            <pc:docMk/>
            <pc:sldMk cId="3012030963" sldId="8494"/>
            <ac:picMk id="2" creationId="{940373ED-D4E5-46E8-ABC2-824275EA3E31}"/>
          </ac:picMkLst>
        </pc:picChg>
        <pc:picChg chg="add del mod">
          <ac:chgData name="Hertz He" userId="0f04dfdad46f1ba1" providerId="LiveId" clId="{10D1F3FF-3FFA-40C0-86C7-C4F99AE90943}" dt="2022-01-31T09:07:12.047" v="31" actId="478"/>
          <ac:picMkLst>
            <pc:docMk/>
            <pc:sldMk cId="3012030963" sldId="8494"/>
            <ac:picMk id="3" creationId="{2EC71EA4-152E-4FA6-86EF-9D885B55B823}"/>
          </ac:picMkLst>
        </pc:picChg>
        <pc:picChg chg="add mod">
          <ac:chgData name="Hertz He" userId="0f04dfdad46f1ba1" providerId="LiveId" clId="{10D1F3FF-3FFA-40C0-86C7-C4F99AE90943}" dt="2022-01-31T09:14:30.219" v="128" actId="14100"/>
          <ac:picMkLst>
            <pc:docMk/>
            <pc:sldMk cId="3012030963" sldId="8494"/>
            <ac:picMk id="4" creationId="{ADA0F656-3100-4D9E-955A-7A28EDED5207}"/>
          </ac:picMkLst>
        </pc:picChg>
        <pc:picChg chg="add mod">
          <ac:chgData name="Hertz He" userId="0f04dfdad46f1ba1" providerId="LiveId" clId="{10D1F3FF-3FFA-40C0-86C7-C4F99AE90943}" dt="2022-01-31T09:13:24.368" v="123" actId="14100"/>
          <ac:picMkLst>
            <pc:docMk/>
            <pc:sldMk cId="3012030963" sldId="8494"/>
            <ac:picMk id="6" creationId="{63452FDD-8D1F-41E5-A3CD-AF908853B9FC}"/>
          </ac:picMkLst>
        </pc:picChg>
      </pc:sldChg>
    </pc:docChg>
  </pc:docChgLst>
  <pc:docChgLst>
    <pc:chgData name="Hertz He" userId="0f04dfdad46f1ba1" providerId="LiveId" clId="{149BE032-1C9C-4183-9701-F0D51C8C1760}"/>
    <pc:docChg chg="delSld modSld modSection">
      <pc:chgData name="Hertz He" userId="0f04dfdad46f1ba1" providerId="LiveId" clId="{149BE032-1C9C-4183-9701-F0D51C8C1760}" dt="2021-08-11T06:00:58.509" v="21" actId="47"/>
      <pc:docMkLst>
        <pc:docMk/>
      </pc:docMkLst>
      <pc:sldChg chg="modSp mod modNotesTx">
        <pc:chgData name="Hertz He" userId="0f04dfdad46f1ba1" providerId="LiveId" clId="{149BE032-1C9C-4183-9701-F0D51C8C1760}" dt="2021-08-11T06:00:40.198" v="12" actId="6549"/>
        <pc:sldMkLst>
          <pc:docMk/>
          <pc:sldMk cId="1150449707" sldId="8346"/>
        </pc:sldMkLst>
        <pc:spChg chg="mod">
          <ac:chgData name="Hertz He" userId="0f04dfdad46f1ba1" providerId="LiveId" clId="{149BE032-1C9C-4183-9701-F0D51C8C1760}" dt="2021-08-11T06:00:33.754" v="10" actId="20577"/>
          <ac:spMkLst>
            <pc:docMk/>
            <pc:sldMk cId="1150449707" sldId="8346"/>
            <ac:spMk id="7660547" creationId="{00000000-0000-0000-0000-000000000000}"/>
          </ac:spMkLst>
        </pc:spChg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831730642" sldId="8412"/>
        </pc:sldMkLst>
      </pc:sldChg>
      <pc:sldChg chg="del">
        <pc:chgData name="Hertz He" userId="0f04dfdad46f1ba1" providerId="LiveId" clId="{149BE032-1C9C-4183-9701-F0D51C8C1760}" dt="2021-08-11T06:00:44.089" v="14" actId="47"/>
        <pc:sldMkLst>
          <pc:docMk/>
          <pc:sldMk cId="491303483" sldId="8418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2236865825" sldId="8420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676054493" sldId="8421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4091238602" sldId="8423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441637549" sldId="8426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4280518068" sldId="8427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4058969434" sldId="8428"/>
        </pc:sldMkLst>
      </pc:sldChg>
      <pc:sldChg chg="del">
        <pc:chgData name="Hertz He" userId="0f04dfdad46f1ba1" providerId="LiveId" clId="{149BE032-1C9C-4183-9701-F0D51C8C1760}" dt="2021-08-11T06:00:47.456" v="17" actId="47"/>
        <pc:sldMkLst>
          <pc:docMk/>
          <pc:sldMk cId="3102451606" sldId="8443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3884834300" sldId="8445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2856274075" sldId="8449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4110194268" sldId="8461"/>
        </pc:sldMkLst>
      </pc:sldChg>
      <pc:sldChg chg="del">
        <pc:chgData name="Hertz He" userId="0f04dfdad46f1ba1" providerId="LiveId" clId="{149BE032-1C9C-4183-9701-F0D51C8C1760}" dt="2021-08-11T06:00:43.015" v="13" actId="47"/>
        <pc:sldMkLst>
          <pc:docMk/>
          <pc:sldMk cId="749117772" sldId="8462"/>
        </pc:sldMkLst>
      </pc:sldChg>
      <pc:sldChg chg="del">
        <pc:chgData name="Hertz He" userId="0f04dfdad46f1ba1" providerId="LiveId" clId="{149BE032-1C9C-4183-9701-F0D51C8C1760}" dt="2021-08-11T06:00:49.313" v="19" actId="47"/>
        <pc:sldMkLst>
          <pc:docMk/>
          <pc:sldMk cId="3259208029" sldId="8463"/>
        </pc:sldMkLst>
      </pc:sldChg>
      <pc:sldChg chg="del">
        <pc:chgData name="Hertz He" userId="0f04dfdad46f1ba1" providerId="LiveId" clId="{149BE032-1C9C-4183-9701-F0D51C8C1760}" dt="2021-08-11T06:00:50.107" v="20" actId="47"/>
        <pc:sldMkLst>
          <pc:docMk/>
          <pc:sldMk cId="166427858" sldId="8464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4124292973" sldId="8465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14978331" sldId="8466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2420522499" sldId="8468"/>
        </pc:sldMkLst>
      </pc:sldChg>
      <pc:sldChg chg="del">
        <pc:chgData name="Hertz He" userId="0f04dfdad46f1ba1" providerId="LiveId" clId="{149BE032-1C9C-4183-9701-F0D51C8C1760}" dt="2021-08-11T06:00:27.039" v="7" actId="47"/>
        <pc:sldMkLst>
          <pc:docMk/>
          <pc:sldMk cId="3219271537" sldId="8469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603158636" sldId="8471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3343587793" sldId="8472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3482896054" sldId="8473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3915171937" sldId="8474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896899307" sldId="8475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2960078084" sldId="8476"/>
        </pc:sldMkLst>
      </pc:sldChg>
      <pc:sldChg chg="del">
        <pc:chgData name="Hertz He" userId="0f04dfdad46f1ba1" providerId="LiveId" clId="{149BE032-1C9C-4183-9701-F0D51C8C1760}" dt="2021-08-11T06:00:45.283" v="15" actId="47"/>
        <pc:sldMkLst>
          <pc:docMk/>
          <pc:sldMk cId="3667947231" sldId="8477"/>
        </pc:sldMkLst>
      </pc:sldChg>
      <pc:sldChg chg="del">
        <pc:chgData name="Hertz He" userId="0f04dfdad46f1ba1" providerId="LiveId" clId="{149BE032-1C9C-4183-9701-F0D51C8C1760}" dt="2021-08-11T06:00:46.406" v="16" actId="47"/>
        <pc:sldMkLst>
          <pc:docMk/>
          <pc:sldMk cId="3589906580" sldId="8478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4087899137" sldId="8479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195406617" sldId="8480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3236462322" sldId="8481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261761692" sldId="8482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1206276247" sldId="8483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4117316842" sldId="8484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3902143462" sldId="8485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519872834" sldId="8486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3440302132" sldId="8487"/>
        </pc:sldMkLst>
      </pc:sldChg>
      <pc:sldChg chg="del">
        <pc:chgData name="Hertz He" userId="0f04dfdad46f1ba1" providerId="LiveId" clId="{149BE032-1C9C-4183-9701-F0D51C8C1760}" dt="2021-08-11T06:00:28.812" v="8" actId="47"/>
        <pc:sldMkLst>
          <pc:docMk/>
          <pc:sldMk cId="4256930219" sldId="8488"/>
        </pc:sldMkLst>
      </pc:sldChg>
      <pc:sldChg chg="del">
        <pc:chgData name="Hertz He" userId="0f04dfdad46f1ba1" providerId="LiveId" clId="{149BE032-1C9C-4183-9701-F0D51C8C1760}" dt="2021-08-11T06:00:58.509" v="21" actId="47"/>
        <pc:sldMkLst>
          <pc:docMk/>
          <pc:sldMk cId="95499224" sldId="8489"/>
        </pc:sldMkLst>
      </pc:sldChg>
      <pc:sldChg chg="del">
        <pc:chgData name="Hertz He" userId="0f04dfdad46f1ba1" providerId="LiveId" clId="{149BE032-1C9C-4183-9701-F0D51C8C1760}" dt="2021-08-11T06:00:48.495" v="18" actId="47"/>
        <pc:sldMkLst>
          <pc:docMk/>
          <pc:sldMk cId="749909818" sldId="8490"/>
        </pc:sldMkLst>
      </pc:sldChg>
      <pc:sldChg chg="del">
        <pc:chgData name="Hertz He" userId="0f04dfdad46f1ba1" providerId="LiveId" clId="{149BE032-1C9C-4183-9701-F0D51C8C1760}" dt="2021-08-11T06:00:23.574" v="4" actId="47"/>
        <pc:sldMkLst>
          <pc:docMk/>
          <pc:sldMk cId="3912836729" sldId="8492"/>
        </pc:sldMkLst>
      </pc:sldChg>
      <pc:sldChg chg="del">
        <pc:chgData name="Hertz He" userId="0f04dfdad46f1ba1" providerId="LiveId" clId="{149BE032-1C9C-4183-9701-F0D51C8C1760}" dt="2021-08-11T06:00:24.717" v="5" actId="47"/>
        <pc:sldMkLst>
          <pc:docMk/>
          <pc:sldMk cId="1444326362" sldId="8493"/>
        </pc:sldMkLst>
      </pc:sldChg>
      <pc:sldChg chg="modSp mod modNotesTx">
        <pc:chgData name="Hertz He" userId="0f04dfdad46f1ba1" providerId="LiveId" clId="{149BE032-1C9C-4183-9701-F0D51C8C1760}" dt="2021-08-11T06:00:37.847" v="11" actId="6549"/>
        <pc:sldMkLst>
          <pc:docMk/>
          <pc:sldMk cId="3012030963" sldId="8494"/>
        </pc:sldMkLst>
        <pc:spChg chg="mod">
          <ac:chgData name="Hertz He" userId="0f04dfdad46f1ba1" providerId="LiveId" clId="{149BE032-1C9C-4183-9701-F0D51C8C1760}" dt="2021-08-11T06:00:20.711" v="3" actId="20577"/>
          <ac:spMkLst>
            <pc:docMk/>
            <pc:sldMk cId="3012030963" sldId="8494"/>
            <ac:spMk id="7660547" creationId="{00000000-0000-0000-0000-000000000000}"/>
          </ac:spMkLst>
        </pc:spChg>
      </pc:sldChg>
      <pc:sldChg chg="del">
        <pc:chgData name="Hertz He" userId="0f04dfdad46f1ba1" providerId="LiveId" clId="{149BE032-1C9C-4183-9701-F0D51C8C1760}" dt="2021-08-11T06:00:25.720" v="6" actId="47"/>
        <pc:sldMkLst>
          <pc:docMk/>
          <pc:sldMk cId="3051488799" sldId="8495"/>
        </pc:sldMkLst>
      </pc:sldChg>
      <pc:sldChg chg="del">
        <pc:chgData name="Hertz He" userId="0f04dfdad46f1ba1" providerId="LiveId" clId="{149BE032-1C9C-4183-9701-F0D51C8C1760}" dt="2021-08-11T06:00:14.521" v="0" actId="47"/>
        <pc:sldMkLst>
          <pc:docMk/>
          <pc:sldMk cId="2080429228" sldId="8496"/>
        </pc:sldMkLst>
      </pc:sldChg>
    </pc:docChg>
  </pc:docChgLst>
  <pc:docChgLst>
    <pc:chgData name="Hertz He" userId="0f04dfdad46f1ba1" providerId="LiveId" clId="{2C72FAE7-C350-441F-8C09-E720FCD09F74}"/>
    <pc:docChg chg="undo custSel addSld delSld modSld sldOrd modSection modShowInfo">
      <pc:chgData name="Hertz He" userId="0f04dfdad46f1ba1" providerId="LiveId" clId="{2C72FAE7-C350-441F-8C09-E720FCD09F74}" dt="2021-06-12T23:47:25.173" v="6724" actId="2744"/>
      <pc:docMkLst>
        <pc:docMk/>
      </pc:docMkLst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2030620611" sldId="8194"/>
        </pc:sldMkLst>
      </pc:sldChg>
      <pc:sldChg chg="modSp mod modShow modNotesTx">
        <pc:chgData name="Hertz He" userId="0f04dfdad46f1ba1" providerId="LiveId" clId="{2C72FAE7-C350-441F-8C09-E720FCD09F74}" dt="2021-06-12T23:47:08.746" v="6723" actId="729"/>
        <pc:sldMkLst>
          <pc:docMk/>
          <pc:sldMk cId="850864574" sldId="8291"/>
        </pc:sldMkLst>
        <pc:spChg chg="mod">
          <ac:chgData name="Hertz He" userId="0f04dfdad46f1ba1" providerId="LiveId" clId="{2C72FAE7-C350-441F-8C09-E720FCD09F74}" dt="2021-06-12T11:32:27.185" v="3012"/>
          <ac:spMkLst>
            <pc:docMk/>
            <pc:sldMk cId="850864574" sldId="8291"/>
            <ac:spMk id="7660547" creationId="{00000000-0000-0000-0000-000000000000}"/>
          </ac:spMkLst>
        </pc:spChg>
      </pc:sldChg>
      <pc:sldChg chg="modSp mod modShow">
        <pc:chgData name="Hertz He" userId="0f04dfdad46f1ba1" providerId="LiveId" clId="{2C72FAE7-C350-441F-8C09-E720FCD09F74}" dt="2021-06-12T23:47:08.746" v="6723" actId="729"/>
        <pc:sldMkLst>
          <pc:docMk/>
          <pc:sldMk cId="2036026148" sldId="8340"/>
        </pc:sldMkLst>
        <pc:spChg chg="mod">
          <ac:chgData name="Hertz He" userId="0f04dfdad46f1ba1" providerId="LiveId" clId="{2C72FAE7-C350-441F-8C09-E720FCD09F74}" dt="2021-06-12T11:31:41.377" v="3008" actId="1076"/>
          <ac:spMkLst>
            <pc:docMk/>
            <pc:sldMk cId="2036026148" sldId="8340"/>
            <ac:spMk id="7660547" creationId="{00000000-0000-0000-0000-000000000000}"/>
          </ac:spMkLst>
        </pc:spChg>
      </pc:sldChg>
      <pc:sldChg chg="mod modShow">
        <pc:chgData name="Hertz He" userId="0f04dfdad46f1ba1" providerId="LiveId" clId="{2C72FAE7-C350-441F-8C09-E720FCD09F74}" dt="2021-06-12T23:47:08.746" v="6723" actId="729"/>
        <pc:sldMkLst>
          <pc:docMk/>
          <pc:sldMk cId="624314150" sldId="8341"/>
        </pc:sldMkLst>
      </pc:sldChg>
      <pc:sldChg chg="mod modShow">
        <pc:chgData name="Hertz He" userId="0f04dfdad46f1ba1" providerId="LiveId" clId="{2C72FAE7-C350-441F-8C09-E720FCD09F74}" dt="2021-06-12T23:47:08.746" v="6723" actId="729"/>
        <pc:sldMkLst>
          <pc:docMk/>
          <pc:sldMk cId="4015464724" sldId="8342"/>
        </pc:sldMkLst>
      </pc:sldChg>
      <pc:sldChg chg="mod modShow">
        <pc:chgData name="Hertz He" userId="0f04dfdad46f1ba1" providerId="LiveId" clId="{2C72FAE7-C350-441F-8C09-E720FCD09F74}" dt="2021-06-12T23:47:08.746" v="6723" actId="729"/>
        <pc:sldMkLst>
          <pc:docMk/>
          <pc:sldMk cId="1991721512" sldId="8343"/>
        </pc:sldMkLst>
      </pc:sldChg>
      <pc:sldChg chg="mod modShow">
        <pc:chgData name="Hertz He" userId="0f04dfdad46f1ba1" providerId="LiveId" clId="{2C72FAE7-C350-441F-8C09-E720FCD09F74}" dt="2021-06-12T23:47:08.746" v="6723" actId="729"/>
        <pc:sldMkLst>
          <pc:docMk/>
          <pc:sldMk cId="3145400263" sldId="8345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2027711540" sldId="8346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704782894" sldId="8348"/>
        </pc:sldMkLst>
      </pc:sldChg>
      <pc:sldChg chg="mod modShow modNotes modNotesTx">
        <pc:chgData name="Hertz He" userId="0f04dfdad46f1ba1" providerId="LiveId" clId="{2C72FAE7-C350-441F-8C09-E720FCD09F74}" dt="2021-06-12T23:47:08.746" v="6723" actId="729"/>
        <pc:sldMkLst>
          <pc:docMk/>
          <pc:sldMk cId="2089873141" sldId="8349"/>
        </pc:sldMkLst>
      </pc:sldChg>
      <pc:sldChg chg="mod modShow">
        <pc:chgData name="Hertz He" userId="0f04dfdad46f1ba1" providerId="LiveId" clId="{2C72FAE7-C350-441F-8C09-E720FCD09F74}" dt="2021-06-12T23:47:08.746" v="6723" actId="729"/>
        <pc:sldMkLst>
          <pc:docMk/>
          <pc:sldMk cId="3062271474" sldId="8350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1962858706" sldId="8351"/>
        </pc:sldMkLst>
      </pc:sldChg>
      <pc:sldChg chg="mod modShow">
        <pc:chgData name="Hertz He" userId="0f04dfdad46f1ba1" providerId="LiveId" clId="{2C72FAE7-C350-441F-8C09-E720FCD09F74}" dt="2021-06-12T23:47:08.746" v="6723" actId="729"/>
        <pc:sldMkLst>
          <pc:docMk/>
          <pc:sldMk cId="4007119865" sldId="8352"/>
        </pc:sldMkLst>
      </pc:sldChg>
      <pc:sldChg chg="mod modShow">
        <pc:chgData name="Hertz He" userId="0f04dfdad46f1ba1" providerId="LiveId" clId="{2C72FAE7-C350-441F-8C09-E720FCD09F74}" dt="2021-06-12T23:47:08.746" v="6723" actId="729"/>
        <pc:sldMkLst>
          <pc:docMk/>
          <pc:sldMk cId="2064462365" sldId="8353"/>
        </pc:sldMkLst>
      </pc:sldChg>
      <pc:sldChg chg="mod modShow">
        <pc:chgData name="Hertz He" userId="0f04dfdad46f1ba1" providerId="LiveId" clId="{2C72FAE7-C350-441F-8C09-E720FCD09F74}" dt="2021-06-12T23:47:08.746" v="6723" actId="729"/>
        <pc:sldMkLst>
          <pc:docMk/>
          <pc:sldMk cId="2184659853" sldId="8354"/>
        </pc:sldMkLst>
      </pc:sldChg>
      <pc:sldChg chg="mod modShow modNotes modNotesTx">
        <pc:chgData name="Hertz He" userId="0f04dfdad46f1ba1" providerId="LiveId" clId="{2C72FAE7-C350-441F-8C09-E720FCD09F74}" dt="2021-06-12T23:47:08.746" v="6723" actId="729"/>
        <pc:sldMkLst>
          <pc:docMk/>
          <pc:sldMk cId="243400934" sldId="8355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731335997" sldId="8356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1339107286" sldId="8357"/>
        </pc:sldMkLst>
      </pc:sldChg>
      <pc:sldChg chg="mod modShow">
        <pc:chgData name="Hertz He" userId="0f04dfdad46f1ba1" providerId="LiveId" clId="{2C72FAE7-C350-441F-8C09-E720FCD09F74}" dt="2021-06-12T23:47:08.746" v="6723" actId="729"/>
        <pc:sldMkLst>
          <pc:docMk/>
          <pc:sldMk cId="2412733696" sldId="8358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930975464" sldId="8359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1150880342" sldId="8362"/>
        </pc:sldMkLst>
      </pc:sldChg>
      <pc:sldChg chg="mod modShow modNotes modNotesTx">
        <pc:chgData name="Hertz He" userId="0f04dfdad46f1ba1" providerId="LiveId" clId="{2C72FAE7-C350-441F-8C09-E720FCD09F74}" dt="2021-06-12T23:47:08.746" v="6723" actId="729"/>
        <pc:sldMkLst>
          <pc:docMk/>
          <pc:sldMk cId="4164082496" sldId="8363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526422185" sldId="8364"/>
        </pc:sldMkLst>
      </pc:sldChg>
      <pc:sldChg chg="mod modShow">
        <pc:chgData name="Hertz He" userId="0f04dfdad46f1ba1" providerId="LiveId" clId="{2C72FAE7-C350-441F-8C09-E720FCD09F74}" dt="2021-06-12T23:47:08.746" v="6723" actId="729"/>
        <pc:sldMkLst>
          <pc:docMk/>
          <pc:sldMk cId="924103913" sldId="8365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1704094445" sldId="8366"/>
        </pc:sldMkLst>
      </pc:sldChg>
      <pc:sldChg chg="mod modShow modNotes modNotesTx">
        <pc:chgData name="Hertz He" userId="0f04dfdad46f1ba1" providerId="LiveId" clId="{2C72FAE7-C350-441F-8C09-E720FCD09F74}" dt="2021-06-12T23:47:08.746" v="6723" actId="729"/>
        <pc:sldMkLst>
          <pc:docMk/>
          <pc:sldMk cId="121648516" sldId="8368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2595612540" sldId="8369"/>
        </pc:sldMkLst>
      </pc:sldChg>
      <pc:sldChg chg="mod modShow">
        <pc:chgData name="Hertz He" userId="0f04dfdad46f1ba1" providerId="LiveId" clId="{2C72FAE7-C350-441F-8C09-E720FCD09F74}" dt="2021-06-12T23:47:08.746" v="6723" actId="729"/>
        <pc:sldMkLst>
          <pc:docMk/>
          <pc:sldMk cId="2310057352" sldId="8370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1532817273" sldId="8371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3345686584" sldId="8372"/>
        </pc:sldMkLst>
      </pc:sldChg>
      <pc:sldChg chg="mod modShow modNotes modNotesTx">
        <pc:chgData name="Hertz He" userId="0f04dfdad46f1ba1" providerId="LiveId" clId="{2C72FAE7-C350-441F-8C09-E720FCD09F74}" dt="2021-06-12T23:47:08.746" v="6723" actId="729"/>
        <pc:sldMkLst>
          <pc:docMk/>
          <pc:sldMk cId="4050458275" sldId="8373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133619270" sldId="8374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2284247304" sldId="8375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1219318605" sldId="8376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1427194836" sldId="8377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2414561139" sldId="8378"/>
        </pc:sldMkLst>
      </pc:sldChg>
      <pc:sldChg chg="mod modShow modNotes modNotesTx">
        <pc:chgData name="Hertz He" userId="0f04dfdad46f1ba1" providerId="LiveId" clId="{2C72FAE7-C350-441F-8C09-E720FCD09F74}" dt="2021-06-12T23:47:08.746" v="6723" actId="729"/>
        <pc:sldMkLst>
          <pc:docMk/>
          <pc:sldMk cId="1874393897" sldId="8379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2621619019" sldId="8380"/>
        </pc:sldMkLst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3228955717" sldId="8381"/>
        </pc:sldMkLst>
      </pc:sldChg>
      <pc:sldChg chg="mod modShow modNotes modNotesTx">
        <pc:chgData name="Hertz He" userId="0f04dfdad46f1ba1" providerId="LiveId" clId="{2C72FAE7-C350-441F-8C09-E720FCD09F74}" dt="2021-06-12T23:47:08.746" v="6723" actId="729"/>
        <pc:sldMkLst>
          <pc:docMk/>
          <pc:sldMk cId="2234256874" sldId="8382"/>
        </pc:sldMkLst>
      </pc:sldChg>
      <pc:sldChg chg="modSp mod modShow modNotesTx">
        <pc:chgData name="Hertz He" userId="0f04dfdad46f1ba1" providerId="LiveId" clId="{2C72FAE7-C350-441F-8C09-E720FCD09F74}" dt="2021-06-12T23:47:08.746" v="6723" actId="729"/>
        <pc:sldMkLst>
          <pc:docMk/>
          <pc:sldMk cId="3592065469" sldId="8383"/>
        </pc:sldMkLst>
        <pc:spChg chg="mod">
          <ac:chgData name="Hertz He" userId="0f04dfdad46f1ba1" providerId="LiveId" clId="{2C72FAE7-C350-441F-8C09-E720FCD09F74}" dt="2021-06-12T11:32:48.755" v="3018" actId="20577"/>
          <ac:spMkLst>
            <pc:docMk/>
            <pc:sldMk cId="3592065469" sldId="8383"/>
            <ac:spMk id="7660547" creationId="{00000000-0000-0000-0000-000000000000}"/>
          </ac:spMkLst>
        </pc:spChg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2663072226" sldId="8384"/>
        </pc:sldMkLst>
      </pc:sldChg>
      <pc:sldChg chg="mod modShow modNotes modNotesTx">
        <pc:chgData name="Hertz He" userId="0f04dfdad46f1ba1" providerId="LiveId" clId="{2C72FAE7-C350-441F-8C09-E720FCD09F74}" dt="2021-06-12T23:47:08.746" v="6723" actId="729"/>
        <pc:sldMkLst>
          <pc:docMk/>
          <pc:sldMk cId="2640448087" sldId="8385"/>
        </pc:sldMkLst>
      </pc:sldChg>
      <pc:sldChg chg="addSp delSp modSp mod modShow modNotesTx">
        <pc:chgData name="Hertz He" userId="0f04dfdad46f1ba1" providerId="LiveId" clId="{2C72FAE7-C350-441F-8C09-E720FCD09F74}" dt="2021-06-12T23:47:08.746" v="6723" actId="729"/>
        <pc:sldMkLst>
          <pc:docMk/>
          <pc:sldMk cId="3828710204" sldId="8386"/>
        </pc:sldMkLst>
        <pc:spChg chg="del">
          <ac:chgData name="Hertz He" userId="0f04dfdad46f1ba1" providerId="LiveId" clId="{2C72FAE7-C350-441F-8C09-E720FCD09F74}" dt="2021-06-12T12:17:56.813" v="5387" actId="26606"/>
          <ac:spMkLst>
            <pc:docMk/>
            <pc:sldMk cId="3828710204" sldId="8386"/>
            <ac:spMk id="7" creationId="{42A4FC2C-047E-45A5-965D-8E1E3BF09BC6}"/>
          </ac:spMkLst>
        </pc:spChg>
        <pc:spChg chg="add">
          <ac:chgData name="Hertz He" userId="0f04dfdad46f1ba1" providerId="LiveId" clId="{2C72FAE7-C350-441F-8C09-E720FCD09F74}" dt="2021-06-12T12:17:56.813" v="5387" actId="26606"/>
          <ac:spMkLst>
            <pc:docMk/>
            <pc:sldMk cId="3828710204" sldId="8386"/>
            <ac:spMk id="12" creationId="{AB8C311F-7253-4AED-9701-7FC0708C41C7}"/>
          </ac:spMkLst>
        </pc:spChg>
        <pc:spChg chg="add">
          <ac:chgData name="Hertz He" userId="0f04dfdad46f1ba1" providerId="LiveId" clId="{2C72FAE7-C350-441F-8C09-E720FCD09F74}" dt="2021-06-12T12:17:56.813" v="5387" actId="26606"/>
          <ac:spMkLst>
            <pc:docMk/>
            <pc:sldMk cId="3828710204" sldId="8386"/>
            <ac:spMk id="14" creationId="{E2384209-CB15-4CDF-9D31-C44FD9A3F20D}"/>
          </ac:spMkLst>
        </pc:spChg>
        <pc:spChg chg="add">
          <ac:chgData name="Hertz He" userId="0f04dfdad46f1ba1" providerId="LiveId" clId="{2C72FAE7-C350-441F-8C09-E720FCD09F74}" dt="2021-06-12T12:17:56.813" v="5387" actId="26606"/>
          <ac:spMkLst>
            <pc:docMk/>
            <pc:sldMk cId="3828710204" sldId="8386"/>
            <ac:spMk id="16" creationId="{2633B3B5-CC90-43F0-8714-D31D1F3F0209}"/>
          </ac:spMkLst>
        </pc:spChg>
        <pc:spChg chg="add">
          <ac:chgData name="Hertz He" userId="0f04dfdad46f1ba1" providerId="LiveId" clId="{2C72FAE7-C350-441F-8C09-E720FCD09F74}" dt="2021-06-12T12:17:56.813" v="5387" actId="26606"/>
          <ac:spMkLst>
            <pc:docMk/>
            <pc:sldMk cId="3828710204" sldId="8386"/>
            <ac:spMk id="18" creationId="{A8D57A06-A426-446D-B02C-A2DC6B62E45E}"/>
          </ac:spMkLst>
        </pc:spChg>
        <pc:picChg chg="del">
          <ac:chgData name="Hertz He" userId="0f04dfdad46f1ba1" providerId="LiveId" clId="{2C72FAE7-C350-441F-8C09-E720FCD09F74}" dt="2021-06-12T12:17:52.681" v="5385" actId="478"/>
          <ac:picMkLst>
            <pc:docMk/>
            <pc:sldMk cId="3828710204" sldId="8386"/>
            <ac:picMk id="2" creationId="{BDF1C8EC-E043-48EE-8811-CA698F46E15D}"/>
          </ac:picMkLst>
        </pc:picChg>
        <pc:picChg chg="add del mod">
          <ac:chgData name="Hertz He" userId="0f04dfdad46f1ba1" providerId="LiveId" clId="{2C72FAE7-C350-441F-8C09-E720FCD09F74}" dt="2021-06-12T12:19:40.104" v="5388" actId="478"/>
          <ac:picMkLst>
            <pc:docMk/>
            <pc:sldMk cId="3828710204" sldId="8386"/>
            <ac:picMk id="3" creationId="{889AA585-0AB1-4CF3-8A03-9C981654D4E9}"/>
          </ac:picMkLst>
        </pc:picChg>
        <pc:picChg chg="add mod">
          <ac:chgData name="Hertz He" userId="0f04dfdad46f1ba1" providerId="LiveId" clId="{2C72FAE7-C350-441F-8C09-E720FCD09F74}" dt="2021-06-12T12:19:46.916" v="5391" actId="14100"/>
          <ac:picMkLst>
            <pc:docMk/>
            <pc:sldMk cId="3828710204" sldId="8386"/>
            <ac:picMk id="4" creationId="{90AC6408-50E8-4E93-8414-8917CD29FFC5}"/>
          </ac:picMkLst>
        </pc:picChg>
      </pc:sldChg>
      <pc:sldChg chg="addSp delSp modSp mod modShow modNotes modNotesTx">
        <pc:chgData name="Hertz He" userId="0f04dfdad46f1ba1" providerId="LiveId" clId="{2C72FAE7-C350-441F-8C09-E720FCD09F74}" dt="2021-06-12T23:47:08.746" v="6723" actId="729"/>
        <pc:sldMkLst>
          <pc:docMk/>
          <pc:sldMk cId="2167265809" sldId="8387"/>
        </pc:sldMkLst>
        <pc:spChg chg="del">
          <ac:chgData name="Hertz He" userId="0f04dfdad46f1ba1" providerId="LiveId" clId="{2C72FAE7-C350-441F-8C09-E720FCD09F74}" dt="2021-06-12T12:12:48.047" v="5379" actId="26606"/>
          <ac:spMkLst>
            <pc:docMk/>
            <pc:sldMk cId="2167265809" sldId="8387"/>
            <ac:spMk id="7" creationId="{42A4FC2C-047E-45A5-965D-8E1E3BF09BC6}"/>
          </ac:spMkLst>
        </pc:spChg>
        <pc:spChg chg="add">
          <ac:chgData name="Hertz He" userId="0f04dfdad46f1ba1" providerId="LiveId" clId="{2C72FAE7-C350-441F-8C09-E720FCD09F74}" dt="2021-06-12T12:12:48.047" v="5379" actId="26606"/>
          <ac:spMkLst>
            <pc:docMk/>
            <pc:sldMk cId="2167265809" sldId="8387"/>
            <ac:spMk id="12" creationId="{AB8C311F-7253-4AED-9701-7FC0708C41C7}"/>
          </ac:spMkLst>
        </pc:spChg>
        <pc:spChg chg="add">
          <ac:chgData name="Hertz He" userId="0f04dfdad46f1ba1" providerId="LiveId" clId="{2C72FAE7-C350-441F-8C09-E720FCD09F74}" dt="2021-06-12T12:12:48.047" v="5379" actId="26606"/>
          <ac:spMkLst>
            <pc:docMk/>
            <pc:sldMk cId="2167265809" sldId="8387"/>
            <ac:spMk id="14" creationId="{E2384209-CB15-4CDF-9D31-C44FD9A3F20D}"/>
          </ac:spMkLst>
        </pc:spChg>
        <pc:spChg chg="add">
          <ac:chgData name="Hertz He" userId="0f04dfdad46f1ba1" providerId="LiveId" clId="{2C72FAE7-C350-441F-8C09-E720FCD09F74}" dt="2021-06-12T12:12:48.047" v="5379" actId="26606"/>
          <ac:spMkLst>
            <pc:docMk/>
            <pc:sldMk cId="2167265809" sldId="8387"/>
            <ac:spMk id="16" creationId="{2633B3B5-CC90-43F0-8714-D31D1F3F0209}"/>
          </ac:spMkLst>
        </pc:spChg>
        <pc:spChg chg="add">
          <ac:chgData name="Hertz He" userId="0f04dfdad46f1ba1" providerId="LiveId" clId="{2C72FAE7-C350-441F-8C09-E720FCD09F74}" dt="2021-06-12T12:12:48.047" v="5379" actId="26606"/>
          <ac:spMkLst>
            <pc:docMk/>
            <pc:sldMk cId="2167265809" sldId="8387"/>
            <ac:spMk id="18" creationId="{A8D57A06-A426-446D-B02C-A2DC6B62E45E}"/>
          </ac:spMkLst>
        </pc:spChg>
        <pc:picChg chg="del">
          <ac:chgData name="Hertz He" userId="0f04dfdad46f1ba1" providerId="LiveId" clId="{2C72FAE7-C350-441F-8C09-E720FCD09F74}" dt="2021-06-12T12:12:43.533" v="5377" actId="478"/>
          <ac:picMkLst>
            <pc:docMk/>
            <pc:sldMk cId="2167265809" sldId="8387"/>
            <ac:picMk id="2" creationId="{0108A23B-F381-4787-8BA2-4D171B4ACC4B}"/>
          </ac:picMkLst>
        </pc:picChg>
        <pc:picChg chg="add del mod">
          <ac:chgData name="Hertz He" userId="0f04dfdad46f1ba1" providerId="LiveId" clId="{2C72FAE7-C350-441F-8C09-E720FCD09F74}" dt="2021-06-12T12:16:52.155" v="5380" actId="478"/>
          <ac:picMkLst>
            <pc:docMk/>
            <pc:sldMk cId="2167265809" sldId="8387"/>
            <ac:picMk id="3" creationId="{76C66305-A4C5-43E5-8314-731EBE8D47AA}"/>
          </ac:picMkLst>
        </pc:picChg>
        <pc:picChg chg="add mod">
          <ac:chgData name="Hertz He" userId="0f04dfdad46f1ba1" providerId="LiveId" clId="{2C72FAE7-C350-441F-8C09-E720FCD09F74}" dt="2021-06-12T12:17:03.088" v="5384" actId="14100"/>
          <ac:picMkLst>
            <pc:docMk/>
            <pc:sldMk cId="2167265809" sldId="8387"/>
            <ac:picMk id="5" creationId="{4B505390-1C2B-4B6B-B0E6-D91ECFBB8C7D}"/>
          </ac:picMkLst>
        </pc:picChg>
      </pc:sldChg>
      <pc:sldChg chg="mod modShow modNotesTx">
        <pc:chgData name="Hertz He" userId="0f04dfdad46f1ba1" providerId="LiveId" clId="{2C72FAE7-C350-441F-8C09-E720FCD09F74}" dt="2021-06-12T23:47:08.746" v="6723" actId="729"/>
        <pc:sldMkLst>
          <pc:docMk/>
          <pc:sldMk cId="2773279907" sldId="8388"/>
        </pc:sldMkLst>
      </pc:sldChg>
      <pc:sldChg chg="addSp delSp modSp mod ord setBg modShow modNotes modNotesTx">
        <pc:chgData name="Hertz He" userId="0f04dfdad46f1ba1" providerId="LiveId" clId="{2C72FAE7-C350-441F-8C09-E720FCD09F74}" dt="2021-06-12T23:47:08.746" v="6723" actId="729"/>
        <pc:sldMkLst>
          <pc:docMk/>
          <pc:sldMk cId="3711037812" sldId="8389"/>
        </pc:sldMkLst>
        <pc:spChg chg="add">
          <ac:chgData name="Hertz He" userId="0f04dfdad46f1ba1" providerId="LiveId" clId="{2C72FAE7-C350-441F-8C09-E720FCD09F74}" dt="2021-06-12T12:11:57.563" v="5374" actId="26606"/>
          <ac:spMkLst>
            <pc:docMk/>
            <pc:sldMk cId="3711037812" sldId="8389"/>
            <ac:spMk id="71" creationId="{AB8C311F-7253-4AED-9701-7FC0708C41C7}"/>
          </ac:spMkLst>
        </pc:spChg>
        <pc:spChg chg="add">
          <ac:chgData name="Hertz He" userId="0f04dfdad46f1ba1" providerId="LiveId" clId="{2C72FAE7-C350-441F-8C09-E720FCD09F74}" dt="2021-06-12T12:11:57.563" v="5374" actId="26606"/>
          <ac:spMkLst>
            <pc:docMk/>
            <pc:sldMk cId="3711037812" sldId="8389"/>
            <ac:spMk id="73" creationId="{E2384209-CB15-4CDF-9D31-C44FD9A3F20D}"/>
          </ac:spMkLst>
        </pc:spChg>
        <pc:spChg chg="add">
          <ac:chgData name="Hertz He" userId="0f04dfdad46f1ba1" providerId="LiveId" clId="{2C72FAE7-C350-441F-8C09-E720FCD09F74}" dt="2021-06-12T12:11:57.563" v="5374" actId="26606"/>
          <ac:spMkLst>
            <pc:docMk/>
            <pc:sldMk cId="3711037812" sldId="8389"/>
            <ac:spMk id="75" creationId="{2633B3B5-CC90-43F0-8714-D31D1F3F0209}"/>
          </ac:spMkLst>
        </pc:spChg>
        <pc:spChg chg="add">
          <ac:chgData name="Hertz He" userId="0f04dfdad46f1ba1" providerId="LiveId" clId="{2C72FAE7-C350-441F-8C09-E720FCD09F74}" dt="2021-06-12T12:11:57.563" v="5374" actId="26606"/>
          <ac:spMkLst>
            <pc:docMk/>
            <pc:sldMk cId="3711037812" sldId="8389"/>
            <ac:spMk id="77" creationId="{A8D57A06-A426-446D-B02C-A2DC6B62E45E}"/>
          </ac:spMkLst>
        </pc:spChg>
        <pc:picChg chg="add del">
          <ac:chgData name="Hertz He" userId="0f04dfdad46f1ba1" providerId="LiveId" clId="{2C72FAE7-C350-441F-8C09-E720FCD09F74}" dt="2021-06-12T21:46:53.627" v="5399"/>
          <ac:picMkLst>
            <pc:docMk/>
            <pc:sldMk cId="3711037812" sldId="8389"/>
            <ac:picMk id="2" creationId="{0C36DBF8-F1C0-4DE4-A1AD-0D829922D59D}"/>
          </ac:picMkLst>
        </pc:picChg>
        <pc:picChg chg="del">
          <ac:chgData name="Hertz He" userId="0f04dfdad46f1ba1" providerId="LiveId" clId="{2C72FAE7-C350-441F-8C09-E720FCD09F74}" dt="2021-06-12T12:11:49.102" v="5372" actId="478"/>
          <ac:picMkLst>
            <pc:docMk/>
            <pc:sldMk cId="3711037812" sldId="8389"/>
            <ac:picMk id="2" creationId="{B4998B86-5F08-4736-9B9C-8EF05FAB6E8F}"/>
          </ac:picMkLst>
        </pc:picChg>
        <pc:picChg chg="add mod">
          <ac:chgData name="Hertz He" userId="0f04dfdad46f1ba1" providerId="LiveId" clId="{2C72FAE7-C350-441F-8C09-E720FCD09F74}" dt="2021-06-12T12:12:03.142" v="5376" actId="14100"/>
          <ac:picMkLst>
            <pc:docMk/>
            <pc:sldMk cId="3711037812" sldId="8389"/>
            <ac:picMk id="1026" creationId="{9A71DC17-CCDA-4A05-89A8-7EA3A0D6210C}"/>
          </ac:picMkLst>
        </pc:picChg>
      </pc:sldChg>
      <pc:sldChg chg="addSp modSp new mod setBg modShow modNotes modNotesTx">
        <pc:chgData name="Hertz He" userId="0f04dfdad46f1ba1" providerId="LiveId" clId="{2C72FAE7-C350-441F-8C09-E720FCD09F74}" dt="2021-06-12T23:47:08.746" v="6723" actId="729"/>
        <pc:sldMkLst>
          <pc:docMk/>
          <pc:sldMk cId="1800416379" sldId="8390"/>
        </pc:sldMkLst>
        <pc:spChg chg="add">
          <ac:chgData name="Hertz He" userId="0f04dfdad46f1ba1" providerId="LiveId" clId="{2C72FAE7-C350-441F-8C09-E720FCD09F74}" dt="2021-06-12T11:01:05.289" v="1717" actId="26606"/>
          <ac:spMkLst>
            <pc:docMk/>
            <pc:sldMk cId="1800416379" sldId="8390"/>
            <ac:spMk id="7" creationId="{42A4FC2C-047E-45A5-965D-8E1E3BF09BC6}"/>
          </ac:spMkLst>
        </pc:spChg>
        <pc:picChg chg="add mod">
          <ac:chgData name="Hertz He" userId="0f04dfdad46f1ba1" providerId="LiveId" clId="{2C72FAE7-C350-441F-8C09-E720FCD09F74}" dt="2021-06-12T11:01:05.289" v="1717" actId="26606"/>
          <ac:picMkLst>
            <pc:docMk/>
            <pc:sldMk cId="1800416379" sldId="8390"/>
            <ac:picMk id="2" creationId="{194B5A1A-5FCA-4F22-908A-9D9D64660728}"/>
          </ac:picMkLst>
        </pc:picChg>
      </pc:sldChg>
      <pc:sldChg chg="add mod modShow modNotesTx">
        <pc:chgData name="Hertz He" userId="0f04dfdad46f1ba1" providerId="LiveId" clId="{2C72FAE7-C350-441F-8C09-E720FCD09F74}" dt="2021-06-12T23:47:08.746" v="6723" actId="729"/>
        <pc:sldMkLst>
          <pc:docMk/>
          <pc:sldMk cId="1936928182" sldId="8391"/>
        </pc:sldMkLst>
      </pc:sldChg>
      <pc:sldChg chg="addSp delSp modSp add mod ord modShow modNotes modNotesTx">
        <pc:chgData name="Hertz He" userId="0f04dfdad46f1ba1" providerId="LiveId" clId="{2C72FAE7-C350-441F-8C09-E720FCD09F74}" dt="2021-06-12T23:47:08.746" v="6723" actId="729"/>
        <pc:sldMkLst>
          <pc:docMk/>
          <pc:sldMk cId="1312159305" sldId="8392"/>
        </pc:sldMkLst>
        <pc:picChg chg="add del mod">
          <ac:chgData name="Hertz He" userId="0f04dfdad46f1ba1" providerId="LiveId" clId="{2C72FAE7-C350-441F-8C09-E720FCD09F74}" dt="2021-06-12T21:58:04.617" v="5584" actId="931"/>
          <ac:picMkLst>
            <pc:docMk/>
            <pc:sldMk cId="1312159305" sldId="8392"/>
            <ac:picMk id="4" creationId="{13DDF610-D2A6-43FE-88EB-0B86702A3B22}"/>
          </ac:picMkLst>
        </pc:picChg>
      </pc:sldChg>
      <pc:sldChg chg="addSp delSp modSp new del mod setBg">
        <pc:chgData name="Hertz He" userId="0f04dfdad46f1ba1" providerId="LiveId" clId="{2C72FAE7-C350-441F-8C09-E720FCD09F74}" dt="2021-06-12T22:07:42.998" v="5743" actId="47"/>
        <pc:sldMkLst>
          <pc:docMk/>
          <pc:sldMk cId="2637942111" sldId="8393"/>
        </pc:sldMkLst>
        <pc:spChg chg="add">
          <ac:chgData name="Hertz He" userId="0f04dfdad46f1ba1" providerId="LiveId" clId="{2C72FAE7-C350-441F-8C09-E720FCD09F74}" dt="2021-06-12T21:58:37.493" v="5589" actId="26606"/>
          <ac:spMkLst>
            <pc:docMk/>
            <pc:sldMk cId="2637942111" sldId="8393"/>
            <ac:spMk id="9" creationId="{42A4FC2C-047E-45A5-965D-8E1E3BF09BC6}"/>
          </ac:spMkLst>
        </pc:spChg>
        <pc:picChg chg="add del">
          <ac:chgData name="Hertz He" userId="0f04dfdad46f1ba1" providerId="LiveId" clId="{2C72FAE7-C350-441F-8C09-E720FCD09F74}" dt="2021-06-12T21:58:14.676" v="5587"/>
          <ac:picMkLst>
            <pc:docMk/>
            <pc:sldMk cId="2637942111" sldId="8393"/>
            <ac:picMk id="2" creationId="{627E88AB-58D4-44B2-A98A-448C2CA45778}"/>
          </ac:picMkLst>
        </pc:picChg>
        <pc:picChg chg="add mod">
          <ac:chgData name="Hertz He" userId="0f04dfdad46f1ba1" providerId="LiveId" clId="{2C72FAE7-C350-441F-8C09-E720FCD09F74}" dt="2021-06-12T21:58:37.836" v="5591" actId="962"/>
          <ac:picMkLst>
            <pc:docMk/>
            <pc:sldMk cId="2637942111" sldId="8393"/>
            <ac:picMk id="4" creationId="{00081B77-6F73-4BB0-A435-714229496620}"/>
          </ac:picMkLst>
        </pc:picChg>
      </pc:sldChg>
    </pc:docChg>
  </pc:docChgLst>
  <pc:docChgLst>
    <pc:chgData name="Hertz He" userId="0f04dfdad46f1ba1" providerId="LiveId" clId="{6F961076-F831-4083-BFC0-9EFC7F075DF0}"/>
    <pc:docChg chg="undo custSel addSld delSld modSld sldOrd modSection">
      <pc:chgData name="Hertz He" userId="0f04dfdad46f1ba1" providerId="LiveId" clId="{6F961076-F831-4083-BFC0-9EFC7F075DF0}" dt="2023-03-22T00:15:16.977" v="15683" actId="1035"/>
      <pc:docMkLst>
        <pc:docMk/>
      </pc:docMkLst>
      <pc:sldChg chg="addSp delSp modSp mod setBg modNotes modNotesTx">
        <pc:chgData name="Hertz He" userId="0f04dfdad46f1ba1" providerId="LiveId" clId="{6F961076-F831-4083-BFC0-9EFC7F075DF0}" dt="2023-03-21T23:29:57.071" v="14185" actId="20577"/>
        <pc:sldMkLst>
          <pc:docMk/>
          <pc:sldMk cId="2041321714" sldId="8503"/>
        </pc:sldMkLst>
        <pc:spChg chg="add">
          <ac:chgData name="Hertz He" userId="0f04dfdad46f1ba1" providerId="LiveId" clId="{6F961076-F831-4083-BFC0-9EFC7F075DF0}" dt="2023-03-21T23:18:47.636" v="13004" actId="26606"/>
          <ac:spMkLst>
            <pc:docMk/>
            <pc:sldMk cId="2041321714" sldId="8503"/>
            <ac:spMk id="1031" creationId="{AB8C311F-7253-4AED-9701-7FC0708C41C7}"/>
          </ac:spMkLst>
        </pc:spChg>
        <pc:spChg chg="add">
          <ac:chgData name="Hertz He" userId="0f04dfdad46f1ba1" providerId="LiveId" clId="{6F961076-F831-4083-BFC0-9EFC7F075DF0}" dt="2023-03-21T23:18:47.636" v="13004" actId="26606"/>
          <ac:spMkLst>
            <pc:docMk/>
            <pc:sldMk cId="2041321714" sldId="8503"/>
            <ac:spMk id="1033" creationId="{E2384209-CB15-4CDF-9D31-C44FD9A3F20D}"/>
          </ac:spMkLst>
        </pc:spChg>
        <pc:spChg chg="add">
          <ac:chgData name="Hertz He" userId="0f04dfdad46f1ba1" providerId="LiveId" clId="{6F961076-F831-4083-BFC0-9EFC7F075DF0}" dt="2023-03-21T23:18:47.636" v="13004" actId="26606"/>
          <ac:spMkLst>
            <pc:docMk/>
            <pc:sldMk cId="2041321714" sldId="8503"/>
            <ac:spMk id="1035" creationId="{2633B3B5-CC90-43F0-8714-D31D1F3F0209}"/>
          </ac:spMkLst>
        </pc:spChg>
        <pc:spChg chg="add">
          <ac:chgData name="Hertz He" userId="0f04dfdad46f1ba1" providerId="LiveId" clId="{6F961076-F831-4083-BFC0-9EFC7F075DF0}" dt="2023-03-21T23:18:47.636" v="13004" actId="26606"/>
          <ac:spMkLst>
            <pc:docMk/>
            <pc:sldMk cId="2041321714" sldId="8503"/>
            <ac:spMk id="1037" creationId="{A8D57A06-A426-446D-B02C-A2DC6B62E45E}"/>
          </ac:spMkLst>
        </pc:spChg>
        <pc:spChg chg="del mod">
          <ac:chgData name="Hertz He" userId="0f04dfdad46f1ba1" providerId="LiveId" clId="{6F961076-F831-4083-BFC0-9EFC7F075DF0}" dt="2023-03-21T23:18:39.904" v="13002" actId="478"/>
          <ac:spMkLst>
            <pc:docMk/>
            <pc:sldMk cId="2041321714" sldId="8503"/>
            <ac:spMk id="7660547" creationId="{00000000-0000-0000-0000-000000000000}"/>
          </ac:spMkLst>
        </pc:spChg>
        <pc:picChg chg="add mod">
          <ac:chgData name="Hertz He" userId="0f04dfdad46f1ba1" providerId="LiveId" clId="{6F961076-F831-4083-BFC0-9EFC7F075DF0}" dt="2023-03-21T23:18:47.636" v="13004" actId="26606"/>
          <ac:picMkLst>
            <pc:docMk/>
            <pc:sldMk cId="2041321714" sldId="8503"/>
            <ac:picMk id="1026" creationId="{0B8CFBA4-F524-A5A1-3386-BF6DBDABCBA5}"/>
          </ac:picMkLst>
        </pc:picChg>
      </pc:sldChg>
      <pc:sldChg chg="addSp modSp mod ord modNotes modNotesTx">
        <pc:chgData name="Hertz He" userId="0f04dfdad46f1ba1" providerId="LiveId" clId="{6F961076-F831-4083-BFC0-9EFC7F075DF0}" dt="2023-03-21T23:12:25.919" v="13000" actId="27636"/>
        <pc:sldMkLst>
          <pc:docMk/>
          <pc:sldMk cId="929383750" sldId="8504"/>
        </pc:sldMkLst>
        <pc:spChg chg="mod">
          <ac:chgData name="Hertz He" userId="0f04dfdad46f1ba1" providerId="LiveId" clId="{6F961076-F831-4083-BFC0-9EFC7F075DF0}" dt="2023-03-18T07:54:39.664" v="6910" actId="20577"/>
          <ac:spMkLst>
            <pc:docMk/>
            <pc:sldMk cId="929383750" sldId="8504"/>
            <ac:spMk id="7660547" creationId="{00000000-0000-0000-0000-000000000000}"/>
          </ac:spMkLst>
        </pc:spChg>
        <pc:picChg chg="add mod">
          <ac:chgData name="Hertz He" userId="0f04dfdad46f1ba1" providerId="LiveId" clId="{6F961076-F831-4083-BFC0-9EFC7F075DF0}" dt="2023-03-15T01:00:41.060" v="1880" actId="1038"/>
          <ac:picMkLst>
            <pc:docMk/>
            <pc:sldMk cId="929383750" sldId="8504"/>
            <ac:picMk id="2" creationId="{28271F58-35AE-4F57-28CC-E514A852E63E}"/>
          </ac:picMkLst>
        </pc:picChg>
        <pc:picChg chg="add mod">
          <ac:chgData name="Hertz He" userId="0f04dfdad46f1ba1" providerId="LiveId" clId="{6F961076-F831-4083-BFC0-9EFC7F075DF0}" dt="2023-03-15T01:00:41.060" v="1880" actId="1038"/>
          <ac:picMkLst>
            <pc:docMk/>
            <pc:sldMk cId="929383750" sldId="8504"/>
            <ac:picMk id="3" creationId="{FAB51C95-1BBA-D1C8-0DB4-018B19B937B3}"/>
          </ac:picMkLst>
        </pc:picChg>
      </pc:sldChg>
      <pc:sldChg chg="modSp mod modNotes modNotesTx">
        <pc:chgData name="Hertz He" userId="0f04dfdad46f1ba1" providerId="LiveId" clId="{6F961076-F831-4083-BFC0-9EFC7F075DF0}" dt="2023-03-20T10:14:37.350" v="9353" actId="20577"/>
        <pc:sldMkLst>
          <pc:docMk/>
          <pc:sldMk cId="679715922" sldId="8505"/>
        </pc:sldMkLst>
        <pc:spChg chg="mod">
          <ac:chgData name="Hertz He" userId="0f04dfdad46f1ba1" providerId="LiveId" clId="{6F961076-F831-4083-BFC0-9EFC7F075DF0}" dt="2023-03-18T02:15:39.164" v="4844" actId="207"/>
          <ac:spMkLst>
            <pc:docMk/>
            <pc:sldMk cId="679715922" sldId="8505"/>
            <ac:spMk id="7660547" creationId="{00000000-0000-0000-0000-000000000000}"/>
          </ac:spMkLst>
        </pc:spChg>
      </pc:sldChg>
      <pc:sldChg chg="addSp modSp mod modNotes modNotesTx">
        <pc:chgData name="Hertz He" userId="0f04dfdad46f1ba1" providerId="LiveId" clId="{6F961076-F831-4083-BFC0-9EFC7F075DF0}" dt="2023-03-20T10:49:47.752" v="9678" actId="20577"/>
        <pc:sldMkLst>
          <pc:docMk/>
          <pc:sldMk cId="2162705021" sldId="8506"/>
        </pc:sldMkLst>
        <pc:spChg chg="add mod">
          <ac:chgData name="Hertz He" userId="0f04dfdad46f1ba1" providerId="LiveId" clId="{6F961076-F831-4083-BFC0-9EFC7F075DF0}" dt="2023-03-15T03:12:47.576" v="4322" actId="571"/>
          <ac:spMkLst>
            <pc:docMk/>
            <pc:sldMk cId="2162705021" sldId="8506"/>
            <ac:spMk id="2" creationId="{1802711F-9B78-FC52-1581-1E1174BFA416}"/>
          </ac:spMkLst>
        </pc:spChg>
        <pc:spChg chg="mod">
          <ac:chgData name="Hertz He" userId="0f04dfdad46f1ba1" providerId="LiveId" clId="{6F961076-F831-4083-BFC0-9EFC7F075DF0}" dt="2023-03-18T08:15:03.190" v="6924" actId="13926"/>
          <ac:spMkLst>
            <pc:docMk/>
            <pc:sldMk cId="2162705021" sldId="8506"/>
            <ac:spMk id="7660547" creationId="{00000000-0000-0000-0000-000000000000}"/>
          </ac:spMkLst>
        </pc:spChg>
        <pc:picChg chg="add mod">
          <ac:chgData name="Hertz He" userId="0f04dfdad46f1ba1" providerId="LiveId" clId="{6F961076-F831-4083-BFC0-9EFC7F075DF0}" dt="2023-03-18T02:32:26.735" v="5620" actId="14100"/>
          <ac:picMkLst>
            <pc:docMk/>
            <pc:sldMk cId="2162705021" sldId="8506"/>
            <ac:picMk id="3" creationId="{E5B71487-790A-23C0-367A-CCF4FE0E9B9B}"/>
          </ac:picMkLst>
        </pc:picChg>
        <pc:picChg chg="add mod">
          <ac:chgData name="Hertz He" userId="0f04dfdad46f1ba1" providerId="LiveId" clId="{6F961076-F831-4083-BFC0-9EFC7F075DF0}" dt="2023-03-18T08:15:09.250" v="6928" actId="27636"/>
          <ac:picMkLst>
            <pc:docMk/>
            <pc:sldMk cId="2162705021" sldId="8506"/>
            <ac:picMk id="1026" creationId="{E384FE95-DE76-CA95-8A0F-0971A635AD30}"/>
          </ac:picMkLst>
        </pc:picChg>
      </pc:sldChg>
      <pc:sldChg chg="addSp delSp modSp mod modNotes modNotesTx">
        <pc:chgData name="Hertz He" userId="0f04dfdad46f1ba1" providerId="LiveId" clId="{6F961076-F831-4083-BFC0-9EFC7F075DF0}" dt="2023-03-21T23:34:35.649" v="14282" actId="20577"/>
        <pc:sldMkLst>
          <pc:docMk/>
          <pc:sldMk cId="392352474" sldId="8507"/>
        </pc:sldMkLst>
        <pc:spChg chg="add del">
          <ac:chgData name="Hertz He" userId="0f04dfdad46f1ba1" providerId="LiveId" clId="{6F961076-F831-4083-BFC0-9EFC7F075DF0}" dt="2023-03-18T03:16:00.496" v="5971" actId="11529"/>
          <ac:spMkLst>
            <pc:docMk/>
            <pc:sldMk cId="392352474" sldId="8507"/>
            <ac:spMk id="4" creationId="{DAE31ECD-0C7A-313B-9057-A42956426FCD}"/>
          </ac:spMkLst>
        </pc:spChg>
        <pc:spChg chg="add del">
          <ac:chgData name="Hertz He" userId="0f04dfdad46f1ba1" providerId="LiveId" clId="{6F961076-F831-4083-BFC0-9EFC7F075DF0}" dt="2023-03-18T03:16:21.356" v="5975" actId="11529"/>
          <ac:spMkLst>
            <pc:docMk/>
            <pc:sldMk cId="392352474" sldId="8507"/>
            <ac:spMk id="5" creationId="{425916CF-CF39-EE94-0E89-D5B1CAE2F88F}"/>
          </ac:spMkLst>
        </pc:spChg>
        <pc:spChg chg="add mod">
          <ac:chgData name="Hertz He" userId="0f04dfdad46f1ba1" providerId="LiveId" clId="{6F961076-F831-4083-BFC0-9EFC7F075DF0}" dt="2023-03-18T03:19:37.707" v="6038" actId="14100"/>
          <ac:spMkLst>
            <pc:docMk/>
            <pc:sldMk cId="392352474" sldId="8507"/>
            <ac:spMk id="6" creationId="{77D2E5BA-D6E5-B451-D585-C6AEC06233C1}"/>
          </ac:spMkLst>
        </pc:spChg>
        <pc:spChg chg="add mod">
          <ac:chgData name="Hertz He" userId="0f04dfdad46f1ba1" providerId="LiveId" clId="{6F961076-F831-4083-BFC0-9EFC7F075DF0}" dt="2023-03-18T03:16:58.497" v="5979" actId="1076"/>
          <ac:spMkLst>
            <pc:docMk/>
            <pc:sldMk cId="392352474" sldId="8507"/>
            <ac:spMk id="7" creationId="{F18C00E5-F0F3-65DC-29D5-BCE999AA9DCB}"/>
          </ac:spMkLst>
        </pc:spChg>
        <pc:spChg chg="add mod">
          <ac:chgData name="Hertz He" userId="0f04dfdad46f1ba1" providerId="LiveId" clId="{6F961076-F831-4083-BFC0-9EFC7F075DF0}" dt="2023-03-18T03:17:38.155" v="5983" actId="1076"/>
          <ac:spMkLst>
            <pc:docMk/>
            <pc:sldMk cId="392352474" sldId="8507"/>
            <ac:spMk id="8" creationId="{82422F63-3733-C7E6-AB41-FE29CFF90B68}"/>
          </ac:spMkLst>
        </pc:spChg>
        <pc:spChg chg="add mod">
          <ac:chgData name="Hertz He" userId="0f04dfdad46f1ba1" providerId="LiveId" clId="{6F961076-F831-4083-BFC0-9EFC7F075DF0}" dt="2023-03-18T03:17:49.731" v="5985" actId="1076"/>
          <ac:spMkLst>
            <pc:docMk/>
            <pc:sldMk cId="392352474" sldId="8507"/>
            <ac:spMk id="9" creationId="{7D9B460D-5E38-ED94-6855-B1FC406D4F1C}"/>
          </ac:spMkLst>
        </pc:spChg>
        <pc:spChg chg="add mod">
          <ac:chgData name="Hertz He" userId="0f04dfdad46f1ba1" providerId="LiveId" clId="{6F961076-F831-4083-BFC0-9EFC7F075DF0}" dt="2023-03-18T03:24:38.491" v="6380" actId="14100"/>
          <ac:spMkLst>
            <pc:docMk/>
            <pc:sldMk cId="392352474" sldId="8507"/>
            <ac:spMk id="10" creationId="{AA33A3EA-8561-F76B-4965-F3023C8C76F6}"/>
          </ac:spMkLst>
        </pc:spChg>
        <pc:spChg chg="mod">
          <ac:chgData name="Hertz He" userId="0f04dfdad46f1ba1" providerId="LiveId" clId="{6F961076-F831-4083-BFC0-9EFC7F075DF0}" dt="2023-03-21T23:34:35.649" v="14282" actId="20577"/>
          <ac:spMkLst>
            <pc:docMk/>
            <pc:sldMk cId="392352474" sldId="8507"/>
            <ac:spMk id="7660547" creationId="{00000000-0000-0000-0000-000000000000}"/>
          </ac:spMkLst>
        </pc:spChg>
        <pc:picChg chg="add mod">
          <ac:chgData name="Hertz He" userId="0f04dfdad46f1ba1" providerId="LiveId" clId="{6F961076-F831-4083-BFC0-9EFC7F075DF0}" dt="2023-03-18T03:16:16.691" v="5973" actId="208"/>
          <ac:picMkLst>
            <pc:docMk/>
            <pc:sldMk cId="392352474" sldId="8507"/>
            <ac:picMk id="3" creationId="{CD957E43-0879-C3DE-A0B3-4CC405F1D0B2}"/>
          </ac:picMkLst>
        </pc:picChg>
      </pc:sldChg>
      <pc:sldChg chg="addSp delSp modSp mod setBg modNotes modNotesTx">
        <pc:chgData name="Hertz He" userId="0f04dfdad46f1ba1" providerId="LiveId" clId="{6F961076-F831-4083-BFC0-9EFC7F075DF0}" dt="2023-03-21T08:54:47.026" v="12022" actId="20577"/>
        <pc:sldMkLst>
          <pc:docMk/>
          <pc:sldMk cId="869501346" sldId="8508"/>
        </pc:sldMkLst>
        <pc:spChg chg="add mod">
          <ac:chgData name="Hertz He" userId="0f04dfdad46f1ba1" providerId="LiveId" clId="{6F961076-F831-4083-BFC0-9EFC7F075DF0}" dt="2023-03-21T08:47:09.058" v="11593" actId="1036"/>
          <ac:spMkLst>
            <pc:docMk/>
            <pc:sldMk cId="869501346" sldId="8508"/>
            <ac:spMk id="5" creationId="{888ECA50-31A4-36B7-C0D0-8F4D95BAB7E6}"/>
          </ac:spMkLst>
        </pc:spChg>
        <pc:spChg chg="mod ord">
          <ac:chgData name="Hertz He" userId="0f04dfdad46f1ba1" providerId="LiveId" clId="{6F961076-F831-4083-BFC0-9EFC7F075DF0}" dt="2023-03-21T08:46:52.576" v="11588" actId="20577"/>
          <ac:spMkLst>
            <pc:docMk/>
            <pc:sldMk cId="869501346" sldId="8508"/>
            <ac:spMk id="7660547" creationId="{00000000-0000-0000-0000-000000000000}"/>
          </ac:spMkLst>
        </pc:spChg>
        <pc:spChg chg="add">
          <ac:chgData name="Hertz He" userId="0f04dfdad46f1ba1" providerId="LiveId" clId="{6F961076-F831-4083-BFC0-9EFC7F075DF0}" dt="2023-03-21T08:42:36.422" v="11551" actId="26606"/>
          <ac:spMkLst>
            <pc:docMk/>
            <pc:sldMk cId="869501346" sldId="8508"/>
            <ac:spMk id="7660552" creationId="{F3060C83-F051-4F0E-ABAD-AA0DFC48B218}"/>
          </ac:spMkLst>
        </pc:spChg>
        <pc:spChg chg="add">
          <ac:chgData name="Hertz He" userId="0f04dfdad46f1ba1" providerId="LiveId" clId="{6F961076-F831-4083-BFC0-9EFC7F075DF0}" dt="2023-03-21T08:42:36.422" v="11551" actId="26606"/>
          <ac:spMkLst>
            <pc:docMk/>
            <pc:sldMk cId="869501346" sldId="8508"/>
            <ac:spMk id="7660554" creationId="{83C98ABE-055B-441F-B07E-44F97F083C39}"/>
          </ac:spMkLst>
        </pc:spChg>
        <pc:spChg chg="add">
          <ac:chgData name="Hertz He" userId="0f04dfdad46f1ba1" providerId="LiveId" clId="{6F961076-F831-4083-BFC0-9EFC7F075DF0}" dt="2023-03-21T08:42:36.422" v="11551" actId="26606"/>
          <ac:spMkLst>
            <pc:docMk/>
            <pc:sldMk cId="869501346" sldId="8508"/>
            <ac:spMk id="7660556" creationId="{29FDB030-9B49-4CED-8CCD-4D99382388AC}"/>
          </ac:spMkLst>
        </pc:spChg>
        <pc:spChg chg="add">
          <ac:chgData name="Hertz He" userId="0f04dfdad46f1ba1" providerId="LiveId" clId="{6F961076-F831-4083-BFC0-9EFC7F075DF0}" dt="2023-03-21T08:42:36.422" v="11551" actId="26606"/>
          <ac:spMkLst>
            <pc:docMk/>
            <pc:sldMk cId="869501346" sldId="8508"/>
            <ac:spMk id="7660558" creationId="{3783CA14-24A1-485C-8B30-D6A5D87987AD}"/>
          </ac:spMkLst>
        </pc:spChg>
        <pc:spChg chg="add">
          <ac:chgData name="Hertz He" userId="0f04dfdad46f1ba1" providerId="LiveId" clId="{6F961076-F831-4083-BFC0-9EFC7F075DF0}" dt="2023-03-21T08:42:36.422" v="11551" actId="26606"/>
          <ac:spMkLst>
            <pc:docMk/>
            <pc:sldMk cId="869501346" sldId="8508"/>
            <ac:spMk id="7660560" creationId="{9A97C86A-04D6-40F7-AE84-31AB43E6A846}"/>
          </ac:spMkLst>
        </pc:spChg>
        <pc:spChg chg="add">
          <ac:chgData name="Hertz He" userId="0f04dfdad46f1ba1" providerId="LiveId" clId="{6F961076-F831-4083-BFC0-9EFC7F075DF0}" dt="2023-03-21T08:42:36.422" v="11551" actId="26606"/>
          <ac:spMkLst>
            <pc:docMk/>
            <pc:sldMk cId="869501346" sldId="8508"/>
            <ac:spMk id="7660562" creationId="{FF9F2414-84E8-453E-B1F3-389FDE8192D9}"/>
          </ac:spMkLst>
        </pc:spChg>
        <pc:spChg chg="add">
          <ac:chgData name="Hertz He" userId="0f04dfdad46f1ba1" providerId="LiveId" clId="{6F961076-F831-4083-BFC0-9EFC7F075DF0}" dt="2023-03-21T08:42:36.422" v="11551" actId="26606"/>
          <ac:spMkLst>
            <pc:docMk/>
            <pc:sldMk cId="869501346" sldId="8508"/>
            <ac:spMk id="7660564" creationId="{3ECA69A1-7536-43AC-85EF-C7106179F5ED}"/>
          </ac:spMkLst>
        </pc:spChg>
        <pc:picChg chg="add del mod">
          <ac:chgData name="Hertz He" userId="0f04dfdad46f1ba1" providerId="LiveId" clId="{6F961076-F831-4083-BFC0-9EFC7F075DF0}" dt="2023-03-21T08:40:32.343" v="11548" actId="478"/>
          <ac:picMkLst>
            <pc:docMk/>
            <pc:sldMk cId="869501346" sldId="8508"/>
            <ac:picMk id="3" creationId="{AE488012-96D2-4A49-02A3-1ED880805A9F}"/>
          </ac:picMkLst>
        </pc:picChg>
        <pc:picChg chg="add mod">
          <ac:chgData name="Hertz He" userId="0f04dfdad46f1ba1" providerId="LiveId" clId="{6F961076-F831-4083-BFC0-9EFC7F075DF0}" dt="2023-03-21T08:47:04.843" v="11590" actId="14100"/>
          <ac:picMkLst>
            <pc:docMk/>
            <pc:sldMk cId="869501346" sldId="8508"/>
            <ac:picMk id="4" creationId="{24976085-4F76-2F22-BD35-6B5D74178CD7}"/>
          </ac:picMkLst>
        </pc:picChg>
      </pc:sldChg>
      <pc:sldChg chg="modSp del mod ord">
        <pc:chgData name="Hertz He" userId="0f04dfdad46f1ba1" providerId="LiveId" clId="{6F961076-F831-4083-BFC0-9EFC7F075DF0}" dt="2023-03-15T01:46:19.600" v="4150" actId="47"/>
        <pc:sldMkLst>
          <pc:docMk/>
          <pc:sldMk cId="3259347451" sldId="8509"/>
        </pc:sldMkLst>
        <pc:spChg chg="mod">
          <ac:chgData name="Hertz He" userId="0f04dfdad46f1ba1" providerId="LiveId" clId="{6F961076-F831-4083-BFC0-9EFC7F075DF0}" dt="2023-03-15T00:28:09.728" v="293" actId="20577"/>
          <ac:spMkLst>
            <pc:docMk/>
            <pc:sldMk cId="3259347451" sldId="8509"/>
            <ac:spMk id="7660547" creationId="{00000000-0000-0000-0000-000000000000}"/>
          </ac:spMkLst>
        </pc:spChg>
      </pc:sldChg>
      <pc:sldChg chg="modSp mod modNotes modNotesTx">
        <pc:chgData name="Hertz He" userId="0f04dfdad46f1ba1" providerId="LiveId" clId="{6F961076-F831-4083-BFC0-9EFC7F075DF0}" dt="2023-03-20T10:39:51.180" v="9469" actId="20577"/>
        <pc:sldMkLst>
          <pc:docMk/>
          <pc:sldMk cId="974333613" sldId="8510"/>
        </pc:sldMkLst>
        <pc:spChg chg="mod">
          <ac:chgData name="Hertz He" userId="0f04dfdad46f1ba1" providerId="LiveId" clId="{6F961076-F831-4083-BFC0-9EFC7F075DF0}" dt="2023-03-15T01:47:14.252" v="4208" actId="255"/>
          <ac:spMkLst>
            <pc:docMk/>
            <pc:sldMk cId="974333613" sldId="8510"/>
            <ac:spMk id="7660547" creationId="{00000000-0000-0000-0000-000000000000}"/>
          </ac:spMkLst>
        </pc:spChg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3933368943" sldId="8511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3139065866" sldId="8512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3785190021" sldId="8513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2698235116" sldId="8514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3007868138" sldId="8515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1363153569" sldId="8516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2165088479" sldId="8517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3462491263" sldId="8518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3168197276" sldId="8519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1479139863" sldId="8520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1012462239" sldId="8521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3631006986" sldId="8522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2129033538" sldId="8523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264719832" sldId="8524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3585402564" sldId="8525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2186929298" sldId="8526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1399253026" sldId="8527"/>
        </pc:sldMkLst>
      </pc:sldChg>
      <pc:sldChg chg="del">
        <pc:chgData name="Hertz He" userId="0f04dfdad46f1ba1" providerId="LiveId" clId="{6F961076-F831-4083-BFC0-9EFC7F075DF0}" dt="2023-03-18T09:21:21.884" v="9314" actId="47"/>
        <pc:sldMkLst>
          <pc:docMk/>
          <pc:sldMk cId="2485481353" sldId="8528"/>
        </pc:sldMkLst>
      </pc:sldChg>
      <pc:sldChg chg="new del">
        <pc:chgData name="Hertz He" userId="0f04dfdad46f1ba1" providerId="LiveId" clId="{6F961076-F831-4083-BFC0-9EFC7F075DF0}" dt="2023-03-15T01:46:21.168" v="4151" actId="47"/>
        <pc:sldMkLst>
          <pc:docMk/>
          <pc:sldMk cId="4211099254" sldId="8529"/>
        </pc:sldMkLst>
      </pc:sldChg>
      <pc:sldChg chg="delSp modSp add mod ord modNotes modNotesTx">
        <pc:chgData name="Hertz He" userId="0f04dfdad46f1ba1" providerId="LiveId" clId="{6F961076-F831-4083-BFC0-9EFC7F075DF0}" dt="2023-03-21T23:33:05.677" v="14277" actId="20577"/>
        <pc:sldMkLst>
          <pc:docMk/>
          <pc:sldMk cId="1830965165" sldId="8537"/>
        </pc:sldMkLst>
        <pc:spChg chg="mod">
          <ac:chgData name="Hertz He" userId="0f04dfdad46f1ba1" providerId="LiveId" clId="{6F961076-F831-4083-BFC0-9EFC7F075DF0}" dt="2023-03-15T00:39:40.196" v="431" actId="207"/>
          <ac:spMkLst>
            <pc:docMk/>
            <pc:sldMk cId="1830965165" sldId="8537"/>
            <ac:spMk id="7660547" creationId="{00000000-0000-0000-0000-000000000000}"/>
          </ac:spMkLst>
        </pc:spChg>
        <pc:picChg chg="del">
          <ac:chgData name="Hertz He" userId="0f04dfdad46f1ba1" providerId="LiveId" clId="{6F961076-F831-4083-BFC0-9EFC7F075DF0}" dt="2023-03-15T00:30:40.874" v="330" actId="478"/>
          <ac:picMkLst>
            <pc:docMk/>
            <pc:sldMk cId="1830965165" sldId="8537"/>
            <ac:picMk id="2" creationId="{A1ECCE58-B277-0D38-ABA2-15F6DE234083}"/>
          </ac:picMkLst>
        </pc:picChg>
      </pc:sldChg>
      <pc:sldChg chg="addSp delSp modSp add mod modNotes modNotesTx">
        <pc:chgData name="Hertz He" userId="0f04dfdad46f1ba1" providerId="LiveId" clId="{6F961076-F831-4083-BFC0-9EFC7F075DF0}" dt="2023-03-20T11:06:34.598" v="10396" actId="27636"/>
        <pc:sldMkLst>
          <pc:docMk/>
          <pc:sldMk cId="2641591670" sldId="8538"/>
        </pc:sldMkLst>
        <pc:spChg chg="mod">
          <ac:chgData name="Hertz He" userId="0f04dfdad46f1ba1" providerId="LiveId" clId="{6F961076-F831-4083-BFC0-9EFC7F075DF0}" dt="2023-03-18T02:46:45.944" v="5847" actId="13926"/>
          <ac:spMkLst>
            <pc:docMk/>
            <pc:sldMk cId="2641591670" sldId="8538"/>
            <ac:spMk id="7660547" creationId="{00000000-0000-0000-0000-000000000000}"/>
          </ac:spMkLst>
        </pc:spChg>
        <pc:picChg chg="del">
          <ac:chgData name="Hertz He" userId="0f04dfdad46f1ba1" providerId="LiveId" clId="{6F961076-F831-4083-BFC0-9EFC7F075DF0}" dt="2023-03-18T02:43:39.838" v="5806" actId="478"/>
          <ac:picMkLst>
            <pc:docMk/>
            <pc:sldMk cId="2641591670" sldId="8538"/>
            <ac:picMk id="1026" creationId="{E384FE95-DE76-CA95-8A0F-0971A635AD30}"/>
          </ac:picMkLst>
        </pc:picChg>
        <pc:picChg chg="add mod">
          <ac:chgData name="Hertz He" userId="0f04dfdad46f1ba1" providerId="LiveId" clId="{6F961076-F831-4083-BFC0-9EFC7F075DF0}" dt="2023-03-18T02:44:27.403" v="5826" actId="1035"/>
          <ac:picMkLst>
            <pc:docMk/>
            <pc:sldMk cId="2641591670" sldId="8538"/>
            <ac:picMk id="2050" creationId="{ED491855-1073-1299-F405-F7B46C79C762}"/>
          </ac:picMkLst>
        </pc:picChg>
      </pc:sldChg>
      <pc:sldChg chg="addSp delSp modSp add mod modNotes modNotesTx">
        <pc:chgData name="Hertz He" userId="0f04dfdad46f1ba1" providerId="LiveId" clId="{6F961076-F831-4083-BFC0-9EFC7F075DF0}" dt="2023-03-20T11:06:34.554" v="10395" actId="27636"/>
        <pc:sldMkLst>
          <pc:docMk/>
          <pc:sldMk cId="3772595512" sldId="8539"/>
        </pc:sldMkLst>
        <pc:spChg chg="mod">
          <ac:chgData name="Hertz He" userId="0f04dfdad46f1ba1" providerId="LiveId" clId="{6F961076-F831-4083-BFC0-9EFC7F075DF0}" dt="2023-03-18T02:46:23.140" v="5845" actId="20577"/>
          <ac:spMkLst>
            <pc:docMk/>
            <pc:sldMk cId="3772595512" sldId="8539"/>
            <ac:spMk id="7660547" creationId="{00000000-0000-0000-0000-000000000000}"/>
          </ac:spMkLst>
        </pc:spChg>
        <pc:picChg chg="del">
          <ac:chgData name="Hertz He" userId="0f04dfdad46f1ba1" providerId="LiveId" clId="{6F961076-F831-4083-BFC0-9EFC7F075DF0}" dt="2023-03-18T02:31:48.142" v="5609" actId="478"/>
          <ac:picMkLst>
            <pc:docMk/>
            <pc:sldMk cId="3772595512" sldId="8539"/>
            <ac:picMk id="3" creationId="{E5B71487-790A-23C0-367A-CCF4FE0E9B9B}"/>
          </ac:picMkLst>
        </pc:picChg>
        <pc:picChg chg="add mod">
          <ac:chgData name="Hertz He" userId="0f04dfdad46f1ba1" providerId="LiveId" clId="{6F961076-F831-4083-BFC0-9EFC7F075DF0}" dt="2023-03-18T08:15:40.200" v="6931" actId="1038"/>
          <ac:picMkLst>
            <pc:docMk/>
            <pc:sldMk cId="3772595512" sldId="8539"/>
            <ac:picMk id="4" creationId="{0FDD2E31-A333-3485-D995-0D0B22F25CA5}"/>
          </ac:picMkLst>
        </pc:picChg>
        <pc:picChg chg="add mod">
          <ac:chgData name="Hertz He" userId="0f04dfdad46f1ba1" providerId="LiveId" clId="{6F961076-F831-4083-BFC0-9EFC7F075DF0}" dt="2023-03-18T08:15:55.354" v="6936" actId="14100"/>
          <ac:picMkLst>
            <pc:docMk/>
            <pc:sldMk cId="3772595512" sldId="8539"/>
            <ac:picMk id="5" creationId="{26B3ECE6-17D6-BD71-D81E-D07BB5C12C38}"/>
          </ac:picMkLst>
        </pc:picChg>
        <pc:picChg chg="del mod">
          <ac:chgData name="Hertz He" userId="0f04dfdad46f1ba1" providerId="LiveId" clId="{6F961076-F831-4083-BFC0-9EFC7F075DF0}" dt="2023-03-18T02:37:03.383" v="5721" actId="478"/>
          <ac:picMkLst>
            <pc:docMk/>
            <pc:sldMk cId="3772595512" sldId="8539"/>
            <ac:picMk id="1026" creationId="{E384FE95-DE76-CA95-8A0F-0971A635AD30}"/>
          </ac:picMkLst>
        </pc:picChg>
      </pc:sldChg>
      <pc:sldChg chg="addSp modSp add mod modNotes modNotesTx">
        <pc:chgData name="Hertz He" userId="0f04dfdad46f1ba1" providerId="LiveId" clId="{6F961076-F831-4083-BFC0-9EFC7F075DF0}" dt="2023-03-21T23:34:50.815" v="14287" actId="20577"/>
        <pc:sldMkLst>
          <pc:docMk/>
          <pc:sldMk cId="2735419992" sldId="8540"/>
        </pc:sldMkLst>
        <pc:spChg chg="add mod">
          <ac:chgData name="Hertz He" userId="0f04dfdad46f1ba1" providerId="LiveId" clId="{6F961076-F831-4083-BFC0-9EFC7F075DF0}" dt="2023-03-18T03:32:28.428" v="6479" actId="1076"/>
          <ac:spMkLst>
            <pc:docMk/>
            <pc:sldMk cId="2735419992" sldId="8540"/>
            <ac:spMk id="4" creationId="{B020CCD2-0E16-016F-AF93-25B491E0D5C6}"/>
          </ac:spMkLst>
        </pc:spChg>
        <pc:spChg chg="add mod">
          <ac:chgData name="Hertz He" userId="0f04dfdad46f1ba1" providerId="LiveId" clId="{6F961076-F831-4083-BFC0-9EFC7F075DF0}" dt="2023-03-18T03:32:33.837" v="6480" actId="1076"/>
          <ac:spMkLst>
            <pc:docMk/>
            <pc:sldMk cId="2735419992" sldId="8540"/>
            <ac:spMk id="5" creationId="{13B91A65-8C04-3EB9-2815-E88E4ED35118}"/>
          </ac:spMkLst>
        </pc:spChg>
        <pc:spChg chg="add mod">
          <ac:chgData name="Hertz He" userId="0f04dfdad46f1ba1" providerId="LiveId" clId="{6F961076-F831-4083-BFC0-9EFC7F075DF0}" dt="2023-03-18T03:32:39.999" v="6481" actId="1076"/>
          <ac:spMkLst>
            <pc:docMk/>
            <pc:sldMk cId="2735419992" sldId="8540"/>
            <ac:spMk id="6" creationId="{071826FA-29A9-225D-0F83-B4D41476E69A}"/>
          </ac:spMkLst>
        </pc:spChg>
        <pc:spChg chg="add mod">
          <ac:chgData name="Hertz He" userId="0f04dfdad46f1ba1" providerId="LiveId" clId="{6F961076-F831-4083-BFC0-9EFC7F075DF0}" dt="2023-03-18T08:42:53.815" v="7247" actId="6549"/>
          <ac:spMkLst>
            <pc:docMk/>
            <pc:sldMk cId="2735419992" sldId="8540"/>
            <ac:spMk id="7" creationId="{6D0672F4-6829-982A-AEE0-36442C220DC0}"/>
          </ac:spMkLst>
        </pc:spChg>
        <pc:spChg chg="mod">
          <ac:chgData name="Hertz He" userId="0f04dfdad46f1ba1" providerId="LiveId" clId="{6F961076-F831-4083-BFC0-9EFC7F075DF0}" dt="2023-03-21T23:34:50.815" v="14287" actId="20577"/>
          <ac:spMkLst>
            <pc:docMk/>
            <pc:sldMk cId="2735419992" sldId="8540"/>
            <ac:spMk id="7660547" creationId="{00000000-0000-0000-0000-000000000000}"/>
          </ac:spMkLst>
        </pc:spChg>
        <pc:picChg chg="add mod">
          <ac:chgData name="Hertz He" userId="0f04dfdad46f1ba1" providerId="LiveId" clId="{6F961076-F831-4083-BFC0-9EFC7F075DF0}" dt="2023-03-18T03:32:23.908" v="6478" actId="1076"/>
          <ac:picMkLst>
            <pc:docMk/>
            <pc:sldMk cId="2735419992" sldId="8540"/>
            <ac:picMk id="3" creationId="{862DF036-EADC-15AC-9F31-DB34A5171228}"/>
          </ac:picMkLst>
        </pc:picChg>
      </pc:sldChg>
      <pc:sldChg chg="addSp modSp add mod modNotes modNotesTx">
        <pc:chgData name="Hertz He" userId="0f04dfdad46f1ba1" providerId="LiveId" clId="{6F961076-F831-4083-BFC0-9EFC7F075DF0}" dt="2023-03-21T23:35:05.347" v="14292" actId="20577"/>
        <pc:sldMkLst>
          <pc:docMk/>
          <pc:sldMk cId="1569969854" sldId="8541"/>
        </pc:sldMkLst>
        <pc:spChg chg="add mod">
          <ac:chgData name="Hertz He" userId="0f04dfdad46f1ba1" providerId="LiveId" clId="{6F961076-F831-4083-BFC0-9EFC7F075DF0}" dt="2023-03-18T03:37:17.029" v="6527" actId="14100"/>
          <ac:spMkLst>
            <pc:docMk/>
            <pc:sldMk cId="1569969854" sldId="8541"/>
            <ac:spMk id="4" creationId="{7C5A86B0-A25B-D074-6D2C-CAB43BD2B73B}"/>
          </ac:spMkLst>
        </pc:spChg>
        <pc:spChg chg="add mod">
          <ac:chgData name="Hertz He" userId="0f04dfdad46f1ba1" providerId="LiveId" clId="{6F961076-F831-4083-BFC0-9EFC7F075DF0}" dt="2023-03-18T03:37:35.813" v="6531" actId="1076"/>
          <ac:spMkLst>
            <pc:docMk/>
            <pc:sldMk cId="1569969854" sldId="8541"/>
            <ac:spMk id="5" creationId="{4D34229E-B223-8265-2664-0C98ED923C58}"/>
          </ac:spMkLst>
        </pc:spChg>
        <pc:spChg chg="add mod">
          <ac:chgData name="Hertz He" userId="0f04dfdad46f1ba1" providerId="LiveId" clId="{6F961076-F831-4083-BFC0-9EFC7F075DF0}" dt="2023-03-18T03:37:48.185" v="6534" actId="14100"/>
          <ac:spMkLst>
            <pc:docMk/>
            <pc:sldMk cId="1569969854" sldId="8541"/>
            <ac:spMk id="6" creationId="{8250F005-0917-4A1B-EC47-AEB3DD88FE95}"/>
          </ac:spMkLst>
        </pc:spChg>
        <pc:spChg chg="mod">
          <ac:chgData name="Hertz He" userId="0f04dfdad46f1ba1" providerId="LiveId" clId="{6F961076-F831-4083-BFC0-9EFC7F075DF0}" dt="2023-03-21T23:35:05.347" v="14292" actId="20577"/>
          <ac:spMkLst>
            <pc:docMk/>
            <pc:sldMk cId="1569969854" sldId="8541"/>
            <ac:spMk id="7660547" creationId="{00000000-0000-0000-0000-000000000000}"/>
          </ac:spMkLst>
        </pc:spChg>
        <pc:picChg chg="add mod">
          <ac:chgData name="Hertz He" userId="0f04dfdad46f1ba1" providerId="LiveId" clId="{6F961076-F831-4083-BFC0-9EFC7F075DF0}" dt="2023-03-18T08:18:21.156" v="6940" actId="14100"/>
          <ac:picMkLst>
            <pc:docMk/>
            <pc:sldMk cId="1569969854" sldId="8541"/>
            <ac:picMk id="3" creationId="{C72205DB-E819-3310-F06F-03A4E09D738C}"/>
          </ac:picMkLst>
        </pc:picChg>
      </pc:sldChg>
      <pc:sldChg chg="addSp delSp modSp add mod modNotes modNotesTx">
        <pc:chgData name="Hertz He" userId="0f04dfdad46f1ba1" providerId="LiveId" clId="{6F961076-F831-4083-BFC0-9EFC7F075DF0}" dt="2023-03-22T00:14:12.179" v="15645" actId="27636"/>
        <pc:sldMkLst>
          <pc:docMk/>
          <pc:sldMk cId="1225976580" sldId="8542"/>
        </pc:sldMkLst>
        <pc:spChg chg="add mod ord">
          <ac:chgData name="Hertz He" userId="0f04dfdad46f1ba1" providerId="LiveId" clId="{6F961076-F831-4083-BFC0-9EFC7F075DF0}" dt="2023-03-20T11:13:01.967" v="10592" actId="14100"/>
          <ac:spMkLst>
            <pc:docMk/>
            <pc:sldMk cId="1225976580" sldId="8542"/>
            <ac:spMk id="2" creationId="{502E5715-0450-F093-CAC3-857EA7836ED7}"/>
          </ac:spMkLst>
        </pc:spChg>
        <pc:spChg chg="add mod ord">
          <ac:chgData name="Hertz He" userId="0f04dfdad46f1ba1" providerId="LiveId" clId="{6F961076-F831-4083-BFC0-9EFC7F075DF0}" dt="2023-03-20T11:13:47.943" v="10594" actId="14100"/>
          <ac:spMkLst>
            <pc:docMk/>
            <pc:sldMk cId="1225976580" sldId="8542"/>
            <ac:spMk id="3" creationId="{B492CAA5-E351-4842-B8B9-3D4E12E492AB}"/>
          </ac:spMkLst>
        </pc:spChg>
        <pc:spChg chg="del mod">
          <ac:chgData name="Hertz He" userId="0f04dfdad46f1ba1" providerId="LiveId" clId="{6F961076-F831-4083-BFC0-9EFC7F075DF0}" dt="2023-03-18T03:45:46.665" v="6699" actId="478"/>
          <ac:spMkLst>
            <pc:docMk/>
            <pc:sldMk cId="1225976580" sldId="8542"/>
            <ac:spMk id="4" creationId="{7C5A86B0-A25B-D074-6D2C-CAB43BD2B73B}"/>
          </ac:spMkLst>
        </pc:spChg>
        <pc:spChg chg="del">
          <ac:chgData name="Hertz He" userId="0f04dfdad46f1ba1" providerId="LiveId" clId="{6F961076-F831-4083-BFC0-9EFC7F075DF0}" dt="2023-03-18T03:45:48.959" v="6700" actId="478"/>
          <ac:spMkLst>
            <pc:docMk/>
            <pc:sldMk cId="1225976580" sldId="8542"/>
            <ac:spMk id="5" creationId="{4D34229E-B223-8265-2664-0C98ED923C58}"/>
          </ac:spMkLst>
        </pc:spChg>
        <pc:spChg chg="del">
          <ac:chgData name="Hertz He" userId="0f04dfdad46f1ba1" providerId="LiveId" clId="{6F961076-F831-4083-BFC0-9EFC7F075DF0}" dt="2023-03-18T03:45:50.007" v="6701" actId="478"/>
          <ac:spMkLst>
            <pc:docMk/>
            <pc:sldMk cId="1225976580" sldId="8542"/>
            <ac:spMk id="6" creationId="{8250F005-0917-4A1B-EC47-AEB3DD88FE95}"/>
          </ac:spMkLst>
        </pc:spChg>
        <pc:spChg chg="mod">
          <ac:chgData name="Hertz He" userId="0f04dfdad46f1ba1" providerId="LiveId" clId="{6F961076-F831-4083-BFC0-9EFC7F075DF0}" dt="2023-03-21T23:36:00.381" v="14315" actId="20577"/>
          <ac:spMkLst>
            <pc:docMk/>
            <pc:sldMk cId="1225976580" sldId="8542"/>
            <ac:spMk id="7660547" creationId="{00000000-0000-0000-0000-000000000000}"/>
          </ac:spMkLst>
        </pc:spChg>
        <pc:picChg chg="del">
          <ac:chgData name="Hertz He" userId="0f04dfdad46f1ba1" providerId="LiveId" clId="{6F961076-F831-4083-BFC0-9EFC7F075DF0}" dt="2023-03-18T03:45:51.293" v="6702" actId="478"/>
          <ac:picMkLst>
            <pc:docMk/>
            <pc:sldMk cId="1225976580" sldId="8542"/>
            <ac:picMk id="3" creationId="{C72205DB-E819-3310-F06F-03A4E09D738C}"/>
          </ac:picMkLst>
        </pc:picChg>
        <pc:picChg chg="add del mod">
          <ac:chgData name="Hertz He" userId="0f04dfdad46f1ba1" providerId="LiveId" clId="{6F961076-F831-4083-BFC0-9EFC7F075DF0}" dt="2023-03-18T08:48:11.439" v="7503" actId="478"/>
          <ac:picMkLst>
            <pc:docMk/>
            <pc:sldMk cId="1225976580" sldId="8542"/>
            <ac:picMk id="1026" creationId="{4E18007A-B705-FB29-C784-1C1FED6FFDCE}"/>
          </ac:picMkLst>
        </pc:picChg>
        <pc:picChg chg="add del mod">
          <ac:chgData name="Hertz He" userId="0f04dfdad46f1ba1" providerId="LiveId" clId="{6F961076-F831-4083-BFC0-9EFC7F075DF0}" dt="2023-03-18T08:32:54.887" v="7121" actId="478"/>
          <ac:picMkLst>
            <pc:docMk/>
            <pc:sldMk cId="1225976580" sldId="8542"/>
            <ac:picMk id="3074" creationId="{0D6CBB44-30C7-0FE5-FAC5-36395132A20F}"/>
          </ac:picMkLst>
        </pc:picChg>
      </pc:sldChg>
      <pc:sldChg chg="modSp add mod modNotes modNotesTx">
        <pc:chgData name="Hertz He" userId="0f04dfdad46f1ba1" providerId="LiveId" clId="{6F961076-F831-4083-BFC0-9EFC7F075DF0}" dt="2023-03-21T23:35:15.103" v="14297" actId="20577"/>
        <pc:sldMkLst>
          <pc:docMk/>
          <pc:sldMk cId="3668893321" sldId="8543"/>
        </pc:sldMkLst>
        <pc:spChg chg="mod">
          <ac:chgData name="Hertz He" userId="0f04dfdad46f1ba1" providerId="LiveId" clId="{6F961076-F831-4083-BFC0-9EFC7F075DF0}" dt="2023-03-21T23:35:15.103" v="14297" actId="20577"/>
          <ac:spMkLst>
            <pc:docMk/>
            <pc:sldMk cId="3668893321" sldId="8543"/>
            <ac:spMk id="7660547" creationId="{00000000-0000-0000-0000-000000000000}"/>
          </ac:spMkLst>
        </pc:spChg>
        <pc:picChg chg="mod">
          <ac:chgData name="Hertz He" userId="0f04dfdad46f1ba1" providerId="LiveId" clId="{6F961076-F831-4083-BFC0-9EFC7F075DF0}" dt="2023-03-18T08:54:30.743" v="7611" actId="1076"/>
          <ac:picMkLst>
            <pc:docMk/>
            <pc:sldMk cId="3668893321" sldId="8543"/>
            <ac:picMk id="3" creationId="{C72205DB-E819-3310-F06F-03A4E09D738C}"/>
          </ac:picMkLst>
        </pc:picChg>
      </pc:sldChg>
      <pc:sldChg chg="addSp delSp modSp add mod setBg modNotes modNotesTx">
        <pc:chgData name="Hertz He" userId="0f04dfdad46f1ba1" providerId="LiveId" clId="{6F961076-F831-4083-BFC0-9EFC7F075DF0}" dt="2023-03-21T23:12:26.169" v="13001" actId="27636"/>
        <pc:sldMkLst>
          <pc:docMk/>
          <pc:sldMk cId="4258744429" sldId="8544"/>
        </pc:sldMkLst>
        <pc:spChg chg="mod ord">
          <ac:chgData name="Hertz He" userId="0f04dfdad46f1ba1" providerId="LiveId" clId="{6F961076-F831-4083-BFC0-9EFC7F075DF0}" dt="2023-03-21T08:48:02.598" v="11596" actId="1076"/>
          <ac:spMkLst>
            <pc:docMk/>
            <pc:sldMk cId="4258744429" sldId="8544"/>
            <ac:spMk id="7660547" creationId="{00000000-0000-0000-0000-000000000000}"/>
          </ac:spMkLst>
        </pc:spChg>
        <pc:spChg chg="add">
          <ac:chgData name="Hertz He" userId="0f04dfdad46f1ba1" providerId="LiveId" clId="{6F961076-F831-4083-BFC0-9EFC7F075DF0}" dt="2023-03-21T08:45:44.212" v="11574" actId="26606"/>
          <ac:spMkLst>
            <pc:docMk/>
            <pc:sldMk cId="4258744429" sldId="8544"/>
            <ac:spMk id="7660552" creationId="{F3060C83-F051-4F0E-ABAD-AA0DFC48B218}"/>
          </ac:spMkLst>
        </pc:spChg>
        <pc:spChg chg="add">
          <ac:chgData name="Hertz He" userId="0f04dfdad46f1ba1" providerId="LiveId" clId="{6F961076-F831-4083-BFC0-9EFC7F075DF0}" dt="2023-03-21T08:45:44.212" v="11574" actId="26606"/>
          <ac:spMkLst>
            <pc:docMk/>
            <pc:sldMk cId="4258744429" sldId="8544"/>
            <ac:spMk id="7660554" creationId="{83C98ABE-055B-441F-B07E-44F97F083C39}"/>
          </ac:spMkLst>
        </pc:spChg>
        <pc:spChg chg="add">
          <ac:chgData name="Hertz He" userId="0f04dfdad46f1ba1" providerId="LiveId" clId="{6F961076-F831-4083-BFC0-9EFC7F075DF0}" dt="2023-03-21T08:45:44.212" v="11574" actId="26606"/>
          <ac:spMkLst>
            <pc:docMk/>
            <pc:sldMk cId="4258744429" sldId="8544"/>
            <ac:spMk id="7660556" creationId="{29FDB030-9B49-4CED-8CCD-4D99382388AC}"/>
          </ac:spMkLst>
        </pc:spChg>
        <pc:spChg chg="add">
          <ac:chgData name="Hertz He" userId="0f04dfdad46f1ba1" providerId="LiveId" clId="{6F961076-F831-4083-BFC0-9EFC7F075DF0}" dt="2023-03-21T08:45:44.212" v="11574" actId="26606"/>
          <ac:spMkLst>
            <pc:docMk/>
            <pc:sldMk cId="4258744429" sldId="8544"/>
            <ac:spMk id="7660558" creationId="{3783CA14-24A1-485C-8B30-D6A5D87987AD}"/>
          </ac:spMkLst>
        </pc:spChg>
        <pc:spChg chg="add">
          <ac:chgData name="Hertz He" userId="0f04dfdad46f1ba1" providerId="LiveId" clId="{6F961076-F831-4083-BFC0-9EFC7F075DF0}" dt="2023-03-21T08:45:44.212" v="11574" actId="26606"/>
          <ac:spMkLst>
            <pc:docMk/>
            <pc:sldMk cId="4258744429" sldId="8544"/>
            <ac:spMk id="7660560" creationId="{9A97C86A-04D6-40F7-AE84-31AB43E6A846}"/>
          </ac:spMkLst>
        </pc:spChg>
        <pc:spChg chg="add">
          <ac:chgData name="Hertz He" userId="0f04dfdad46f1ba1" providerId="LiveId" clId="{6F961076-F831-4083-BFC0-9EFC7F075DF0}" dt="2023-03-21T08:45:44.212" v="11574" actId="26606"/>
          <ac:spMkLst>
            <pc:docMk/>
            <pc:sldMk cId="4258744429" sldId="8544"/>
            <ac:spMk id="7660562" creationId="{FF9F2414-84E8-453E-B1F3-389FDE8192D9}"/>
          </ac:spMkLst>
        </pc:spChg>
        <pc:spChg chg="add">
          <ac:chgData name="Hertz He" userId="0f04dfdad46f1ba1" providerId="LiveId" clId="{6F961076-F831-4083-BFC0-9EFC7F075DF0}" dt="2023-03-21T08:45:44.212" v="11574" actId="26606"/>
          <ac:spMkLst>
            <pc:docMk/>
            <pc:sldMk cId="4258744429" sldId="8544"/>
            <ac:spMk id="7660564" creationId="{3ECA69A1-7536-43AC-85EF-C7106179F5ED}"/>
          </ac:spMkLst>
        </pc:spChg>
        <pc:picChg chg="add del mod">
          <ac:chgData name="Hertz He" userId="0f04dfdad46f1ba1" providerId="LiveId" clId="{6F961076-F831-4083-BFC0-9EFC7F075DF0}" dt="2023-03-21T08:45:08.019" v="11572" actId="478"/>
          <ac:picMkLst>
            <pc:docMk/>
            <pc:sldMk cId="4258744429" sldId="8544"/>
            <ac:picMk id="3" creationId="{4EA3BD85-ACF3-C970-AAA6-F535DE5FD619}"/>
          </ac:picMkLst>
        </pc:picChg>
        <pc:picChg chg="add mod">
          <ac:chgData name="Hertz He" userId="0f04dfdad46f1ba1" providerId="LiveId" clId="{6F961076-F831-4083-BFC0-9EFC7F075DF0}" dt="2023-03-21T08:48:03.683" v="11597" actId="1076"/>
          <ac:picMkLst>
            <pc:docMk/>
            <pc:sldMk cId="4258744429" sldId="8544"/>
            <ac:picMk id="4" creationId="{5FFEF64E-742A-1831-0DEF-2A95884FA392}"/>
          </ac:picMkLst>
        </pc:picChg>
      </pc:sldChg>
      <pc:sldChg chg="modSp add mod modNotesTx">
        <pc:chgData name="Hertz He" userId="0f04dfdad46f1ba1" providerId="LiveId" clId="{6F961076-F831-4083-BFC0-9EFC7F075DF0}" dt="2023-03-21T23:32:34.383" v="14267" actId="20577"/>
        <pc:sldMkLst>
          <pc:docMk/>
          <pc:sldMk cId="3748457288" sldId="8545"/>
        </pc:sldMkLst>
        <pc:spChg chg="mod">
          <ac:chgData name="Hertz He" userId="0f04dfdad46f1ba1" providerId="LiveId" clId="{6F961076-F831-4083-BFC0-9EFC7F075DF0}" dt="2023-03-21T23:28:53.448" v="14180" actId="20577"/>
          <ac:spMkLst>
            <pc:docMk/>
            <pc:sldMk cId="3748457288" sldId="8545"/>
            <ac:spMk id="7660547" creationId="{00000000-0000-0000-0000-000000000000}"/>
          </ac:spMkLst>
        </pc:spChg>
      </pc:sldChg>
      <pc:sldChg chg="addSp delSp modSp add mod modNotes modNotesTx">
        <pc:chgData name="Hertz He" userId="0f04dfdad46f1ba1" providerId="LiveId" clId="{6F961076-F831-4083-BFC0-9EFC7F075DF0}" dt="2023-03-22T00:15:16.977" v="15683" actId="1035"/>
        <pc:sldMkLst>
          <pc:docMk/>
          <pc:sldMk cId="1166615929" sldId="8546"/>
        </pc:sldMkLst>
        <pc:spChg chg="del mod">
          <ac:chgData name="Hertz He" userId="0f04dfdad46f1ba1" providerId="LiveId" clId="{6F961076-F831-4083-BFC0-9EFC7F075DF0}" dt="2023-03-21T23:58:53.049" v="14318" actId="478"/>
          <ac:spMkLst>
            <pc:docMk/>
            <pc:sldMk cId="1166615929" sldId="8546"/>
            <ac:spMk id="7660547" creationId="{00000000-0000-0000-0000-000000000000}"/>
          </ac:spMkLst>
        </pc:spChg>
        <pc:picChg chg="add mod">
          <ac:chgData name="Hertz He" userId="0f04dfdad46f1ba1" providerId="LiveId" clId="{6F961076-F831-4083-BFC0-9EFC7F075DF0}" dt="2023-03-21T23:59:15.389" v="14325" actId="1076"/>
          <ac:picMkLst>
            <pc:docMk/>
            <pc:sldMk cId="1166615929" sldId="8546"/>
            <ac:picMk id="2" creationId="{4F631ECE-5626-1F1F-25AF-B50F333F3F6A}"/>
          </ac:picMkLst>
        </pc:picChg>
        <pc:picChg chg="del">
          <ac:chgData name="Hertz He" userId="0f04dfdad46f1ba1" providerId="LiveId" clId="{6F961076-F831-4083-BFC0-9EFC7F075DF0}" dt="2023-03-21T23:58:54.974" v="14319" actId="478"/>
          <ac:picMkLst>
            <pc:docMk/>
            <pc:sldMk cId="1166615929" sldId="8546"/>
            <ac:picMk id="2050" creationId="{ED491855-1073-1299-F405-F7B46C79C762}"/>
          </ac:picMkLst>
        </pc:picChg>
        <pc:picChg chg="add del mod">
          <ac:chgData name="Hertz He" userId="0f04dfdad46f1ba1" providerId="LiveId" clId="{6F961076-F831-4083-BFC0-9EFC7F075DF0}" dt="2023-03-22T00:14:56.613" v="15648" actId="478"/>
          <ac:picMkLst>
            <pc:docMk/>
            <pc:sldMk cId="1166615929" sldId="8546"/>
            <ac:picMk id="2052" creationId="{9BCCF508-E3A4-8D34-4037-63188B2E8532}"/>
          </ac:picMkLst>
        </pc:picChg>
        <pc:picChg chg="add mod">
          <ac:chgData name="Hertz He" userId="0f04dfdad46f1ba1" providerId="LiveId" clId="{6F961076-F831-4083-BFC0-9EFC7F075DF0}" dt="2023-03-22T00:15:16.977" v="15683" actId="1035"/>
          <ac:picMkLst>
            <pc:docMk/>
            <pc:sldMk cId="1166615929" sldId="8546"/>
            <ac:picMk id="2054" creationId="{094D6779-9C70-36B9-B2D1-5A5E551CBB1E}"/>
          </ac:picMkLst>
        </pc:picChg>
      </pc:sldChg>
    </pc:docChg>
  </pc:docChgLst>
  <pc:docChgLst>
    <pc:chgData name="Hertz He" userId="0f04dfdad46f1ba1" providerId="LiveId" clId="{18B5E716-E2B4-4441-9B04-2B414310A523}"/>
    <pc:docChg chg="undo custSel addSld delSld modSld sldOrd modSection modShowInfo">
      <pc:chgData name="Hertz He" userId="0f04dfdad46f1ba1" providerId="LiveId" clId="{18B5E716-E2B4-4441-9B04-2B414310A523}" dt="2021-06-26T04:11:48.009" v="22185" actId="20577"/>
      <pc:docMkLst>
        <pc:docMk/>
      </pc:docMkLst>
      <pc:sldChg chg="modSp mod ord modNotes modNotesTx">
        <pc:chgData name="Hertz He" userId="0f04dfdad46f1ba1" providerId="LiveId" clId="{18B5E716-E2B4-4441-9B04-2B414310A523}" dt="2021-06-26T02:00:29.973" v="21752" actId="20577"/>
        <pc:sldMkLst>
          <pc:docMk/>
          <pc:sldMk cId="2030620611" sldId="8194"/>
        </pc:sldMkLst>
        <pc:spChg chg="mod">
          <ac:chgData name="Hertz He" userId="0f04dfdad46f1ba1" providerId="LiveId" clId="{18B5E716-E2B4-4441-9B04-2B414310A523}" dt="2021-06-21T22:27:02.322" v="4865" actId="20577"/>
          <ac:spMkLst>
            <pc:docMk/>
            <pc:sldMk cId="2030620611" sldId="8194"/>
            <ac:spMk id="7660547" creationId="{00000000-0000-0000-0000-000000000000}"/>
          </ac:spMkLst>
        </pc:spChg>
      </pc:sldChg>
      <pc:sldChg chg="modSp mod ord modNotesTx">
        <pc:chgData name="Hertz He" userId="0f04dfdad46f1ba1" providerId="LiveId" clId="{18B5E716-E2B4-4441-9B04-2B414310A523}" dt="2021-06-26T02:12:26.216" v="22130" actId="27636"/>
        <pc:sldMkLst>
          <pc:docMk/>
          <pc:sldMk cId="850864574" sldId="8291"/>
        </pc:sldMkLst>
        <pc:spChg chg="mod">
          <ac:chgData name="Hertz He" userId="0f04dfdad46f1ba1" providerId="LiveId" clId="{18B5E716-E2B4-4441-9B04-2B414310A523}" dt="2021-06-26T02:12:26.216" v="22130" actId="27636"/>
          <ac:spMkLst>
            <pc:docMk/>
            <pc:sldMk cId="850864574" sldId="8291"/>
            <ac:spMk id="7660547" creationId="{00000000-0000-0000-0000-000000000000}"/>
          </ac:spMkLst>
        </pc:spChg>
      </pc:sldChg>
      <pc:sldChg chg="del">
        <pc:chgData name="Hertz He" userId="0f04dfdad46f1ba1" providerId="LiveId" clId="{18B5E716-E2B4-4441-9B04-2B414310A523}" dt="2021-06-21T00:28:03.581" v="208" actId="47"/>
        <pc:sldMkLst>
          <pc:docMk/>
          <pc:sldMk cId="2036026148" sldId="8340"/>
        </pc:sldMkLst>
      </pc:sldChg>
      <pc:sldChg chg="modSp del mod">
        <pc:chgData name="Hertz He" userId="0f04dfdad46f1ba1" providerId="LiveId" clId="{18B5E716-E2B4-4441-9B04-2B414310A523}" dt="2021-06-21T05:54:47.271" v="1777" actId="2696"/>
        <pc:sldMkLst>
          <pc:docMk/>
          <pc:sldMk cId="624314150" sldId="8341"/>
        </pc:sldMkLst>
        <pc:spChg chg="mod">
          <ac:chgData name="Hertz He" userId="0f04dfdad46f1ba1" providerId="LiveId" clId="{18B5E716-E2B4-4441-9B04-2B414310A523}" dt="2021-06-21T05:29:34.376" v="300" actId="255"/>
          <ac:spMkLst>
            <pc:docMk/>
            <pc:sldMk cId="624314150" sldId="8341"/>
            <ac:spMk id="7660547" creationId="{00000000-0000-0000-0000-000000000000}"/>
          </ac:spMkLst>
        </pc:spChg>
      </pc:sldChg>
      <pc:sldChg chg="modSp add mod ord modNotesTx">
        <pc:chgData name="Hertz He" userId="0f04dfdad46f1ba1" providerId="LiveId" clId="{18B5E716-E2B4-4441-9B04-2B414310A523}" dt="2021-06-26T00:21:25.267" v="20680" actId="20577"/>
        <pc:sldMkLst>
          <pc:docMk/>
          <pc:sldMk cId="1233716856" sldId="8341"/>
        </pc:sldMkLst>
        <pc:spChg chg="mod">
          <ac:chgData name="Hertz He" userId="0f04dfdad46f1ba1" providerId="LiveId" clId="{18B5E716-E2B4-4441-9B04-2B414310A523}" dt="2021-06-21T08:50:16.044" v="2384"/>
          <ac:spMkLst>
            <pc:docMk/>
            <pc:sldMk cId="1233716856" sldId="8341"/>
            <ac:spMk id="7660547" creationId="{00000000-0000-0000-0000-000000000000}"/>
          </ac:spMkLst>
        </pc:spChg>
      </pc:sldChg>
      <pc:sldChg chg="del">
        <pc:chgData name="Hertz He" userId="0f04dfdad46f1ba1" providerId="LiveId" clId="{18B5E716-E2B4-4441-9B04-2B414310A523}" dt="2021-06-21T00:26:53.771" v="156" actId="47"/>
        <pc:sldMkLst>
          <pc:docMk/>
          <pc:sldMk cId="4015464724" sldId="8342"/>
        </pc:sldMkLst>
      </pc:sldChg>
      <pc:sldChg chg="modSp del mod modNotesTx">
        <pc:chgData name="Hertz He" userId="0f04dfdad46f1ba1" providerId="LiveId" clId="{18B5E716-E2B4-4441-9B04-2B414310A523}" dt="2021-06-22T01:37:35.575" v="7191" actId="47"/>
        <pc:sldMkLst>
          <pc:docMk/>
          <pc:sldMk cId="1991721512" sldId="8343"/>
        </pc:sldMkLst>
        <pc:spChg chg="mod">
          <ac:chgData name="Hertz He" userId="0f04dfdad46f1ba1" providerId="LiveId" clId="{18B5E716-E2B4-4441-9B04-2B414310A523}" dt="2021-06-22T01:36:58.065" v="7184" actId="21"/>
          <ac:spMkLst>
            <pc:docMk/>
            <pc:sldMk cId="1991721512" sldId="8343"/>
            <ac:spMk id="7660547" creationId="{00000000-0000-0000-0000-000000000000}"/>
          </ac:spMkLst>
        </pc:spChg>
      </pc:sldChg>
      <pc:sldChg chg="del">
        <pc:chgData name="Hertz He" userId="0f04dfdad46f1ba1" providerId="LiveId" clId="{18B5E716-E2B4-4441-9B04-2B414310A523}" dt="2021-06-21T00:29:29.777" v="253" actId="47"/>
        <pc:sldMkLst>
          <pc:docMk/>
          <pc:sldMk cId="3145400263" sldId="8345"/>
        </pc:sldMkLst>
      </pc:sldChg>
      <pc:sldChg chg="modSp add mod modNotesTx">
        <pc:chgData name="Hertz He" userId="0f04dfdad46f1ba1" providerId="LiveId" clId="{18B5E716-E2B4-4441-9B04-2B414310A523}" dt="2021-06-25T23:58:21.480" v="19938" actId="6549"/>
        <pc:sldMkLst>
          <pc:docMk/>
          <pc:sldMk cId="1150449707" sldId="8346"/>
        </pc:sldMkLst>
        <pc:spChg chg="mod">
          <ac:chgData name="Hertz He" userId="0f04dfdad46f1ba1" providerId="LiveId" clId="{18B5E716-E2B4-4441-9B04-2B414310A523}" dt="2021-06-25T23:52:46.832" v="19866"/>
          <ac:spMkLst>
            <pc:docMk/>
            <pc:sldMk cId="1150449707" sldId="8346"/>
            <ac:spMk id="7660547" creationId="{00000000-0000-0000-0000-000000000000}"/>
          </ac:spMkLst>
        </pc:spChg>
      </pc:sldChg>
      <pc:sldChg chg="modSp del mod ord modNotes modNotesTx">
        <pc:chgData name="Hertz He" userId="0f04dfdad46f1ba1" providerId="LiveId" clId="{18B5E716-E2B4-4441-9B04-2B414310A523}" dt="2021-06-25T23:51:57.217" v="19864" actId="2696"/>
        <pc:sldMkLst>
          <pc:docMk/>
          <pc:sldMk cId="2027711540" sldId="8346"/>
        </pc:sldMkLst>
        <pc:spChg chg="mod">
          <ac:chgData name="Hertz He" userId="0f04dfdad46f1ba1" providerId="LiveId" clId="{18B5E716-E2B4-4441-9B04-2B414310A523}" dt="2021-06-21T08:50:10.603" v="2383" actId="21"/>
          <ac:spMkLst>
            <pc:docMk/>
            <pc:sldMk cId="2027711540" sldId="8346"/>
            <ac:spMk id="7660547" creationId="{00000000-0000-0000-0000-000000000000}"/>
          </ac:spMkLst>
        </pc:spChg>
      </pc:sldChg>
      <pc:sldChg chg="del">
        <pc:chgData name="Hertz He" userId="0f04dfdad46f1ba1" providerId="LiveId" clId="{18B5E716-E2B4-4441-9B04-2B414310A523}" dt="2021-06-21T00:27:40.516" v="206" actId="47"/>
        <pc:sldMkLst>
          <pc:docMk/>
          <pc:sldMk cId="704782894" sldId="8348"/>
        </pc:sldMkLst>
      </pc:sldChg>
      <pc:sldChg chg="del">
        <pc:chgData name="Hertz He" userId="0f04dfdad46f1ba1" providerId="LiveId" clId="{18B5E716-E2B4-4441-9B04-2B414310A523}" dt="2021-06-21T00:27:40.516" v="206" actId="47"/>
        <pc:sldMkLst>
          <pc:docMk/>
          <pc:sldMk cId="2089873141" sldId="8349"/>
        </pc:sldMkLst>
      </pc:sldChg>
      <pc:sldChg chg="del">
        <pc:chgData name="Hertz He" userId="0f04dfdad46f1ba1" providerId="LiveId" clId="{18B5E716-E2B4-4441-9B04-2B414310A523}" dt="2021-06-21T00:26:53.771" v="156" actId="47"/>
        <pc:sldMkLst>
          <pc:docMk/>
          <pc:sldMk cId="3062271474" sldId="8350"/>
        </pc:sldMkLst>
      </pc:sldChg>
      <pc:sldChg chg="modSp mod modNotesTx">
        <pc:chgData name="Hertz He" userId="0f04dfdad46f1ba1" providerId="LiveId" clId="{18B5E716-E2B4-4441-9B04-2B414310A523}" dt="2021-06-23T01:00:06.143" v="16290" actId="20577"/>
        <pc:sldMkLst>
          <pc:docMk/>
          <pc:sldMk cId="1962858706" sldId="8351"/>
        </pc:sldMkLst>
        <pc:spChg chg="mod">
          <ac:chgData name="Hertz He" userId="0f04dfdad46f1ba1" providerId="LiveId" clId="{18B5E716-E2B4-4441-9B04-2B414310A523}" dt="2021-06-22T02:36:05.386" v="9292" actId="207"/>
          <ac:spMkLst>
            <pc:docMk/>
            <pc:sldMk cId="1962858706" sldId="8351"/>
            <ac:spMk id="7660547" creationId="{00000000-0000-0000-0000-000000000000}"/>
          </ac:spMkLst>
        </pc:spChg>
      </pc:sldChg>
      <pc:sldChg chg="modSp mod modNotesTx">
        <pc:chgData name="Hertz He" userId="0f04dfdad46f1ba1" providerId="LiveId" clId="{18B5E716-E2B4-4441-9B04-2B414310A523}" dt="2021-06-26T01:50:25.911" v="21627" actId="2710"/>
        <pc:sldMkLst>
          <pc:docMk/>
          <pc:sldMk cId="4007119865" sldId="8352"/>
        </pc:sldMkLst>
        <pc:spChg chg="mod">
          <ac:chgData name="Hertz He" userId="0f04dfdad46f1ba1" providerId="LiveId" clId="{18B5E716-E2B4-4441-9B04-2B414310A523}" dt="2021-06-22T02:16:58.333" v="7796" actId="21"/>
          <ac:spMkLst>
            <pc:docMk/>
            <pc:sldMk cId="4007119865" sldId="8352"/>
            <ac:spMk id="7660547" creationId="{00000000-0000-0000-0000-000000000000}"/>
          </ac:spMkLst>
        </pc:spChg>
      </pc:sldChg>
      <pc:sldChg chg="del">
        <pc:chgData name="Hertz He" userId="0f04dfdad46f1ba1" providerId="LiveId" clId="{18B5E716-E2B4-4441-9B04-2B414310A523}" dt="2021-06-21T00:29:29.777" v="253" actId="47"/>
        <pc:sldMkLst>
          <pc:docMk/>
          <pc:sldMk cId="2064462365" sldId="8353"/>
        </pc:sldMkLst>
      </pc:sldChg>
      <pc:sldChg chg="modSp del mod">
        <pc:chgData name="Hertz He" userId="0f04dfdad46f1ba1" providerId="LiveId" clId="{18B5E716-E2B4-4441-9B04-2B414310A523}" dt="2021-06-21T05:55:21.371" v="1780" actId="2696"/>
        <pc:sldMkLst>
          <pc:docMk/>
          <pc:sldMk cId="2184659853" sldId="8354"/>
        </pc:sldMkLst>
        <pc:spChg chg="mod">
          <ac:chgData name="Hertz He" userId="0f04dfdad46f1ba1" providerId="LiveId" clId="{18B5E716-E2B4-4441-9B04-2B414310A523}" dt="2021-06-21T05:29:51.722" v="303" actId="14100"/>
          <ac:spMkLst>
            <pc:docMk/>
            <pc:sldMk cId="2184659853" sldId="8354"/>
            <ac:spMk id="7660547" creationId="{00000000-0000-0000-0000-000000000000}"/>
          </ac:spMkLst>
        </pc:spChg>
      </pc:sldChg>
      <pc:sldChg chg="modSp add mod modNotes modNotesTx">
        <pc:chgData name="Hertz He" userId="0f04dfdad46f1ba1" providerId="LiveId" clId="{18B5E716-E2B4-4441-9B04-2B414310A523}" dt="2021-06-26T02:08:54.303" v="22030" actId="20577"/>
        <pc:sldMkLst>
          <pc:docMk/>
          <pc:sldMk cId="3663115172" sldId="8354"/>
        </pc:sldMkLst>
        <pc:spChg chg="mod">
          <ac:chgData name="Hertz He" userId="0f04dfdad46f1ba1" providerId="LiveId" clId="{18B5E716-E2B4-4441-9B04-2B414310A523}" dt="2021-06-21T10:31:18.938" v="4806" actId="13926"/>
          <ac:spMkLst>
            <pc:docMk/>
            <pc:sldMk cId="3663115172" sldId="8354"/>
            <ac:spMk id="7660547" creationId="{00000000-0000-0000-0000-000000000000}"/>
          </ac:spMkLst>
        </pc:spChg>
      </pc:sldChg>
      <pc:sldChg chg="del">
        <pc:chgData name="Hertz He" userId="0f04dfdad46f1ba1" providerId="LiveId" clId="{18B5E716-E2B4-4441-9B04-2B414310A523}" dt="2021-06-21T00:28:03.581" v="208" actId="47"/>
        <pc:sldMkLst>
          <pc:docMk/>
          <pc:sldMk cId="243400934" sldId="8355"/>
        </pc:sldMkLst>
      </pc:sldChg>
      <pc:sldChg chg="modSp mod modNotesTx">
        <pc:chgData name="Hertz He" userId="0f04dfdad46f1ba1" providerId="LiveId" clId="{18B5E716-E2B4-4441-9B04-2B414310A523}" dt="2021-06-26T02:04:19.245" v="21842" actId="20577"/>
        <pc:sldMkLst>
          <pc:docMk/>
          <pc:sldMk cId="731335997" sldId="8356"/>
        </pc:sldMkLst>
        <pc:spChg chg="mod">
          <ac:chgData name="Hertz He" userId="0f04dfdad46f1ba1" providerId="LiveId" clId="{18B5E716-E2B4-4441-9B04-2B414310A523}" dt="2021-06-26T02:04:19.245" v="21842" actId="20577"/>
          <ac:spMkLst>
            <pc:docMk/>
            <pc:sldMk cId="731335997" sldId="8356"/>
            <ac:spMk id="7660547" creationId="{00000000-0000-0000-0000-000000000000}"/>
          </ac:spMkLst>
        </pc:spChg>
      </pc:sldChg>
      <pc:sldChg chg="del">
        <pc:chgData name="Hertz He" userId="0f04dfdad46f1ba1" providerId="LiveId" clId="{18B5E716-E2B4-4441-9B04-2B414310A523}" dt="2021-06-21T00:27:53.201" v="207" actId="47"/>
        <pc:sldMkLst>
          <pc:docMk/>
          <pc:sldMk cId="1339107286" sldId="8357"/>
        </pc:sldMkLst>
      </pc:sldChg>
      <pc:sldChg chg="addSp modSp mod ord setBg modNotes modNotesTx">
        <pc:chgData name="Hertz He" userId="0f04dfdad46f1ba1" providerId="LiveId" clId="{18B5E716-E2B4-4441-9B04-2B414310A523}" dt="2021-06-26T02:01:13.841" v="21753" actId="27636"/>
        <pc:sldMkLst>
          <pc:docMk/>
          <pc:sldMk cId="2412733696" sldId="8358"/>
        </pc:sldMkLst>
        <pc:spChg chg="add">
          <ac:chgData name="Hertz He" userId="0f04dfdad46f1ba1" providerId="LiveId" clId="{18B5E716-E2B4-4441-9B04-2B414310A523}" dt="2021-06-24T10:17:03.437" v="16382" actId="26606"/>
          <ac:spMkLst>
            <pc:docMk/>
            <pc:sldMk cId="2412733696" sldId="8358"/>
            <ac:spMk id="72" creationId="{42A4FC2C-047E-45A5-965D-8E1E3BF09BC6}"/>
          </ac:spMkLst>
        </pc:spChg>
        <pc:spChg chg="mod ord">
          <ac:chgData name="Hertz He" userId="0f04dfdad46f1ba1" providerId="LiveId" clId="{18B5E716-E2B4-4441-9B04-2B414310A523}" dt="2021-06-24T10:17:33.700" v="16388" actId="6549"/>
          <ac:spMkLst>
            <pc:docMk/>
            <pc:sldMk cId="2412733696" sldId="8358"/>
            <ac:spMk id="7660547" creationId="{00000000-0000-0000-0000-000000000000}"/>
          </ac:spMkLst>
        </pc:spChg>
        <pc:picChg chg="add mod">
          <ac:chgData name="Hertz He" userId="0f04dfdad46f1ba1" providerId="LiveId" clId="{18B5E716-E2B4-4441-9B04-2B414310A523}" dt="2021-06-24T10:17:09.666" v="16383" actId="1076"/>
          <ac:picMkLst>
            <pc:docMk/>
            <pc:sldMk cId="2412733696" sldId="8358"/>
            <ac:picMk id="2" creationId="{A9521A71-7131-4BAA-BBCC-75D58B3BDEA0}"/>
          </ac:picMkLst>
        </pc:picChg>
      </pc:sldChg>
      <pc:sldChg chg="del">
        <pc:chgData name="Hertz He" userId="0f04dfdad46f1ba1" providerId="LiveId" clId="{18B5E716-E2B4-4441-9B04-2B414310A523}" dt="2021-06-21T00:27:53.201" v="207" actId="47"/>
        <pc:sldMkLst>
          <pc:docMk/>
          <pc:sldMk cId="930975464" sldId="8359"/>
        </pc:sldMkLst>
      </pc:sldChg>
      <pc:sldChg chg="del">
        <pc:chgData name="Hertz He" userId="0f04dfdad46f1ba1" providerId="LiveId" clId="{18B5E716-E2B4-4441-9B04-2B414310A523}" dt="2021-06-21T00:27:53.201" v="207" actId="47"/>
        <pc:sldMkLst>
          <pc:docMk/>
          <pc:sldMk cId="1150880342" sldId="8362"/>
        </pc:sldMkLst>
      </pc:sldChg>
      <pc:sldChg chg="del">
        <pc:chgData name="Hertz He" userId="0f04dfdad46f1ba1" providerId="LiveId" clId="{18B5E716-E2B4-4441-9B04-2B414310A523}" dt="2021-06-21T00:27:53.201" v="207" actId="47"/>
        <pc:sldMkLst>
          <pc:docMk/>
          <pc:sldMk cId="4164082496" sldId="8363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526422185" sldId="8364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924103913" sldId="8365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1704094445" sldId="8366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121648516" sldId="8368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2595612540" sldId="8369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2310057352" sldId="8370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1532817273" sldId="8371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3345686584" sldId="8372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4050458275" sldId="8373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133619270" sldId="8374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2284247304" sldId="8375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1219318605" sldId="8376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1427194836" sldId="8377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2414561139" sldId="8378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1874393897" sldId="8379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2621619019" sldId="8380"/>
        </pc:sldMkLst>
      </pc:sldChg>
      <pc:sldChg chg="modSp mod ord modNotes modNotesTx">
        <pc:chgData name="Hertz He" userId="0f04dfdad46f1ba1" providerId="LiveId" clId="{18B5E716-E2B4-4441-9B04-2B414310A523}" dt="2021-06-26T04:10:23.530" v="22170" actId="20577"/>
        <pc:sldMkLst>
          <pc:docMk/>
          <pc:sldMk cId="3228955717" sldId="8381"/>
        </pc:sldMkLst>
        <pc:spChg chg="mod">
          <ac:chgData name="Hertz He" userId="0f04dfdad46f1ba1" providerId="LiveId" clId="{18B5E716-E2B4-4441-9B04-2B414310A523}" dt="2021-06-21T00:24:47.555" v="146" actId="20577"/>
          <ac:spMkLst>
            <pc:docMk/>
            <pc:sldMk cId="3228955717" sldId="8381"/>
            <ac:spMk id="7660547" creationId="{00000000-0000-0000-0000-000000000000}"/>
          </ac:spMkLst>
        </pc:spChg>
      </pc:sldChg>
      <pc:sldChg chg="del">
        <pc:chgData name="Hertz He" userId="0f04dfdad46f1ba1" providerId="LiveId" clId="{18B5E716-E2B4-4441-9B04-2B414310A523}" dt="2021-06-21T00:27:40.516" v="206" actId="47"/>
        <pc:sldMkLst>
          <pc:docMk/>
          <pc:sldMk cId="2234256874" sldId="8382"/>
        </pc:sldMkLst>
      </pc:sldChg>
      <pc:sldChg chg="addSp delSp modSp mod setBg modNotes modNotesTx">
        <pc:chgData name="Hertz He" userId="0f04dfdad46f1ba1" providerId="LiveId" clId="{18B5E716-E2B4-4441-9B04-2B414310A523}" dt="2021-06-26T02:23:08.583" v="22156" actId="207"/>
        <pc:sldMkLst>
          <pc:docMk/>
          <pc:sldMk cId="3592065469" sldId="8383"/>
        </pc:sldMkLst>
        <pc:spChg chg="add del">
          <ac:chgData name="Hertz He" userId="0f04dfdad46f1ba1" providerId="LiveId" clId="{18B5E716-E2B4-4441-9B04-2B414310A523}" dt="2021-06-26T02:21:57.700" v="22146" actId="26606"/>
          <ac:spMkLst>
            <pc:docMk/>
            <pc:sldMk cId="3592065469" sldId="8383"/>
            <ac:spMk id="73" creationId="{42A4FC2C-047E-45A5-965D-8E1E3BF09BC6}"/>
          </ac:spMkLst>
        </pc:spChg>
        <pc:spChg chg="add">
          <ac:chgData name="Hertz He" userId="0f04dfdad46f1ba1" providerId="LiveId" clId="{18B5E716-E2B4-4441-9B04-2B414310A523}" dt="2021-06-26T02:21:57.700" v="22146" actId="26606"/>
          <ac:spMkLst>
            <pc:docMk/>
            <pc:sldMk cId="3592065469" sldId="8383"/>
            <ac:spMk id="137" creationId="{6680F1D3-7650-4307-A001-0163AD371D29}"/>
          </ac:spMkLst>
        </pc:spChg>
        <pc:spChg chg="mod ord">
          <ac:chgData name="Hertz He" userId="0f04dfdad46f1ba1" providerId="LiveId" clId="{18B5E716-E2B4-4441-9B04-2B414310A523}" dt="2021-06-26T02:23:08.583" v="22156" actId="207"/>
          <ac:spMkLst>
            <pc:docMk/>
            <pc:sldMk cId="3592065469" sldId="8383"/>
            <ac:spMk id="7660547" creationId="{00000000-0000-0000-0000-000000000000}"/>
          </ac:spMkLst>
        </pc:spChg>
        <pc:picChg chg="add mod">
          <ac:chgData name="Hertz He" userId="0f04dfdad46f1ba1" providerId="LiveId" clId="{18B5E716-E2B4-4441-9B04-2B414310A523}" dt="2021-06-26T02:22:47.613" v="22155" actId="1076"/>
          <ac:picMkLst>
            <pc:docMk/>
            <pc:sldMk cId="3592065469" sldId="8383"/>
            <ac:picMk id="2050" creationId="{D762885C-0EDB-4E79-B817-CE35D99B3959}"/>
          </ac:picMkLst>
        </pc:picChg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2663072226" sldId="8384"/>
        </pc:sldMkLst>
      </pc:sldChg>
      <pc:sldChg chg="del">
        <pc:chgData name="Hertz He" userId="0f04dfdad46f1ba1" providerId="LiveId" clId="{18B5E716-E2B4-4441-9B04-2B414310A523}" dt="2021-06-21T00:21:22.527" v="0" actId="47"/>
        <pc:sldMkLst>
          <pc:docMk/>
          <pc:sldMk cId="2640448087" sldId="8385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3828710204" sldId="8386"/>
        </pc:sldMkLst>
      </pc:sldChg>
      <pc:sldChg chg="del">
        <pc:chgData name="Hertz He" userId="0f04dfdad46f1ba1" providerId="LiveId" clId="{18B5E716-E2B4-4441-9B04-2B414310A523}" dt="2021-06-21T00:30:13.136" v="289" actId="47"/>
        <pc:sldMkLst>
          <pc:docMk/>
          <pc:sldMk cId="2167265809" sldId="8387"/>
        </pc:sldMkLst>
      </pc:sldChg>
      <pc:sldChg chg="del">
        <pc:chgData name="Hertz He" userId="0f04dfdad46f1ba1" providerId="LiveId" clId="{18B5E716-E2B4-4441-9B04-2B414310A523}" dt="2021-06-21T00:30:25.336" v="291" actId="47"/>
        <pc:sldMkLst>
          <pc:docMk/>
          <pc:sldMk cId="2773279907" sldId="8388"/>
        </pc:sldMkLst>
      </pc:sldChg>
      <pc:sldChg chg="modSp add mod modNotes modNotesTx">
        <pc:chgData name="Hertz He" userId="0f04dfdad46f1ba1" providerId="LiveId" clId="{18B5E716-E2B4-4441-9B04-2B414310A523}" dt="2021-06-26T01:51:49.243" v="21642" actId="2710"/>
        <pc:sldMkLst>
          <pc:docMk/>
          <pc:sldMk cId="311717363" sldId="8389"/>
        </pc:sldMkLst>
        <pc:spChg chg="mod">
          <ac:chgData name="Hertz He" userId="0f04dfdad46f1ba1" providerId="LiveId" clId="{18B5E716-E2B4-4441-9B04-2B414310A523}" dt="2021-06-22T02:59:49.409" v="11136" actId="20577"/>
          <ac:spMkLst>
            <pc:docMk/>
            <pc:sldMk cId="311717363" sldId="8389"/>
            <ac:spMk id="7660547" creationId="{00000000-0000-0000-0000-000000000000}"/>
          </ac:spMkLst>
        </pc:spChg>
      </pc:sldChg>
      <pc:sldChg chg="del">
        <pc:chgData name="Hertz He" userId="0f04dfdad46f1ba1" providerId="LiveId" clId="{18B5E716-E2B4-4441-9B04-2B414310A523}" dt="2021-06-21T00:21:22.527" v="0" actId="47"/>
        <pc:sldMkLst>
          <pc:docMk/>
          <pc:sldMk cId="3711037812" sldId="8389"/>
        </pc:sldMkLst>
      </pc:sldChg>
      <pc:sldChg chg="add del">
        <pc:chgData name="Hertz He" userId="0f04dfdad46f1ba1" providerId="LiveId" clId="{18B5E716-E2B4-4441-9B04-2B414310A523}" dt="2021-06-21T10:31:01.449" v="4804" actId="47"/>
        <pc:sldMkLst>
          <pc:docMk/>
          <pc:sldMk cId="425591014" sldId="8390"/>
        </pc:sldMkLst>
      </pc:sldChg>
      <pc:sldChg chg="del">
        <pc:chgData name="Hertz He" userId="0f04dfdad46f1ba1" providerId="LiveId" clId="{18B5E716-E2B4-4441-9B04-2B414310A523}" dt="2021-06-21T00:27:40.516" v="206" actId="47"/>
        <pc:sldMkLst>
          <pc:docMk/>
          <pc:sldMk cId="1800416379" sldId="8390"/>
        </pc:sldMkLst>
      </pc:sldChg>
      <pc:sldChg chg="del">
        <pc:chgData name="Hertz He" userId="0f04dfdad46f1ba1" providerId="LiveId" clId="{18B5E716-E2B4-4441-9B04-2B414310A523}" dt="2021-06-21T00:27:53.201" v="207" actId="47"/>
        <pc:sldMkLst>
          <pc:docMk/>
          <pc:sldMk cId="1936928182" sldId="8391"/>
        </pc:sldMkLst>
      </pc:sldChg>
      <pc:sldChg chg="modSp add mod ord modNotes modNotesTx">
        <pc:chgData name="Hertz He" userId="0f04dfdad46f1ba1" providerId="LiveId" clId="{18B5E716-E2B4-4441-9B04-2B414310A523}" dt="2021-06-26T04:10:43.169" v="22172" actId="20577"/>
        <pc:sldMkLst>
          <pc:docMk/>
          <pc:sldMk cId="3569811462" sldId="8391"/>
        </pc:sldMkLst>
        <pc:spChg chg="mod">
          <ac:chgData name="Hertz He" userId="0f04dfdad46f1ba1" providerId="LiveId" clId="{18B5E716-E2B4-4441-9B04-2B414310A523}" dt="2021-06-21T10:21:18.872" v="4527" actId="1076"/>
          <ac:spMkLst>
            <pc:docMk/>
            <pc:sldMk cId="3569811462" sldId="8391"/>
            <ac:spMk id="7660547" creationId="{00000000-0000-0000-0000-000000000000}"/>
          </ac:spMkLst>
        </pc:spChg>
      </pc:sldChg>
      <pc:sldChg chg="modSp add del mod ord modNotes modNotesTx">
        <pc:chgData name="Hertz He" userId="0f04dfdad46f1ba1" providerId="LiveId" clId="{18B5E716-E2B4-4441-9B04-2B414310A523}" dt="2021-06-26T02:06:41.413" v="21947" actId="20577"/>
        <pc:sldMkLst>
          <pc:docMk/>
          <pc:sldMk cId="462321295" sldId="8392"/>
        </pc:sldMkLst>
        <pc:spChg chg="mod">
          <ac:chgData name="Hertz He" userId="0f04dfdad46f1ba1" providerId="LiveId" clId="{18B5E716-E2B4-4441-9B04-2B414310A523}" dt="2021-06-26T02:06:41.413" v="21947" actId="20577"/>
          <ac:spMkLst>
            <pc:docMk/>
            <pc:sldMk cId="462321295" sldId="8392"/>
            <ac:spMk id="7660547" creationId="{00000000-0000-0000-0000-000000000000}"/>
          </ac:spMkLst>
        </pc:spChg>
      </pc:sldChg>
      <pc:sldChg chg="del">
        <pc:chgData name="Hertz He" userId="0f04dfdad46f1ba1" providerId="LiveId" clId="{18B5E716-E2B4-4441-9B04-2B414310A523}" dt="2021-06-21T00:21:22.527" v="0" actId="47"/>
        <pc:sldMkLst>
          <pc:docMk/>
          <pc:sldMk cId="1312159305" sldId="8392"/>
        </pc:sldMkLst>
      </pc:sldChg>
      <pc:sldChg chg="add del">
        <pc:chgData name="Hertz He" userId="0f04dfdad46f1ba1" providerId="LiveId" clId="{18B5E716-E2B4-4441-9B04-2B414310A523}" dt="2021-06-21T08:54:52.423" v="2428"/>
        <pc:sldMkLst>
          <pc:docMk/>
          <pc:sldMk cId="1240107872" sldId="8393"/>
        </pc:sldMkLst>
      </pc:sldChg>
      <pc:sldChg chg="addSp delSp modSp add mod ord setBg modNotes modNotesTx">
        <pc:chgData name="Hertz He" userId="0f04dfdad46f1ba1" providerId="LiveId" clId="{18B5E716-E2B4-4441-9B04-2B414310A523}" dt="2021-06-26T01:55:56.187" v="21674" actId="20577"/>
        <pc:sldMkLst>
          <pc:docMk/>
          <pc:sldMk cId="3369968034" sldId="8393"/>
        </pc:sldMkLst>
        <pc:spChg chg="add">
          <ac:chgData name="Hertz He" userId="0f04dfdad46f1ba1" providerId="LiveId" clId="{18B5E716-E2B4-4441-9B04-2B414310A523}" dt="2021-06-24T10:35:56.817" v="16558" actId="26606"/>
          <ac:spMkLst>
            <pc:docMk/>
            <pc:sldMk cId="3369968034" sldId="8393"/>
            <ac:spMk id="72" creationId="{8FC9BE17-9A7B-462D-AE50-3D8777387304}"/>
          </ac:spMkLst>
        </pc:spChg>
        <pc:spChg chg="add">
          <ac:chgData name="Hertz He" userId="0f04dfdad46f1ba1" providerId="LiveId" clId="{18B5E716-E2B4-4441-9B04-2B414310A523}" dt="2021-06-24T10:35:56.817" v="16558" actId="26606"/>
          <ac:spMkLst>
            <pc:docMk/>
            <pc:sldMk cId="3369968034" sldId="8393"/>
            <ac:spMk id="74" creationId="{3EBE8569-6AEC-4B8C-8D53-2DE337CDBA65}"/>
          </ac:spMkLst>
        </pc:spChg>
        <pc:spChg chg="add">
          <ac:chgData name="Hertz He" userId="0f04dfdad46f1ba1" providerId="LiveId" clId="{18B5E716-E2B4-4441-9B04-2B414310A523}" dt="2021-06-24T10:35:56.817" v="16558" actId="26606"/>
          <ac:spMkLst>
            <pc:docMk/>
            <pc:sldMk cId="3369968034" sldId="8393"/>
            <ac:spMk id="76" creationId="{55D4142C-5077-457F-A6AD-3FECFDB39685}"/>
          </ac:spMkLst>
        </pc:spChg>
        <pc:spChg chg="add">
          <ac:chgData name="Hertz He" userId="0f04dfdad46f1ba1" providerId="LiveId" clId="{18B5E716-E2B4-4441-9B04-2B414310A523}" dt="2021-06-24T10:35:56.817" v="16558" actId="26606"/>
          <ac:spMkLst>
            <pc:docMk/>
            <pc:sldMk cId="3369968034" sldId="8393"/>
            <ac:spMk id="78" creationId="{7A5F0580-5EE9-419F-96EE-B6529EF6E7D0}"/>
          </ac:spMkLst>
        </pc:spChg>
        <pc:spChg chg="add del mod ord">
          <ac:chgData name="Hertz He" userId="0f04dfdad46f1ba1" providerId="LiveId" clId="{18B5E716-E2B4-4441-9B04-2B414310A523}" dt="2021-06-25T23:43:37.408" v="19805" actId="1076"/>
          <ac:spMkLst>
            <pc:docMk/>
            <pc:sldMk cId="3369968034" sldId="8393"/>
            <ac:spMk id="7660547" creationId="{00000000-0000-0000-0000-000000000000}"/>
          </ac:spMkLst>
        </pc:spChg>
        <pc:picChg chg="add mod">
          <ac:chgData name="Hertz He" userId="0f04dfdad46f1ba1" providerId="LiveId" clId="{18B5E716-E2B4-4441-9B04-2B414310A523}" dt="2021-06-24T10:35:56.817" v="16558" actId="26606"/>
          <ac:picMkLst>
            <pc:docMk/>
            <pc:sldMk cId="3369968034" sldId="8393"/>
            <ac:picMk id="2" creationId="{08798121-6DBE-48E7-8DA7-EE589DEE0D3B}"/>
          </ac:picMkLst>
        </pc:picChg>
      </pc:sldChg>
      <pc:sldChg chg="modSp add mod modNotesTx">
        <pc:chgData name="Hertz He" userId="0f04dfdad46f1ba1" providerId="LiveId" clId="{18B5E716-E2B4-4441-9B04-2B414310A523}" dt="2021-06-24T10:43:03.773" v="16706" actId="20577"/>
        <pc:sldMkLst>
          <pc:docMk/>
          <pc:sldMk cId="171236708" sldId="8394"/>
        </pc:sldMkLst>
        <pc:spChg chg="mod">
          <ac:chgData name="Hertz He" userId="0f04dfdad46f1ba1" providerId="LiveId" clId="{18B5E716-E2B4-4441-9B04-2B414310A523}" dt="2021-06-24T10:43:03.773" v="16706" actId="20577"/>
          <ac:spMkLst>
            <pc:docMk/>
            <pc:sldMk cId="171236708" sldId="8394"/>
            <ac:spMk id="7660547" creationId="{00000000-0000-0000-0000-000000000000}"/>
          </ac:spMkLst>
        </pc:spChg>
      </pc:sldChg>
      <pc:sldChg chg="addSp modSp new mod ord setBg modNotesTx">
        <pc:chgData name="Hertz He" userId="0f04dfdad46f1ba1" providerId="LiveId" clId="{18B5E716-E2B4-4441-9B04-2B414310A523}" dt="2021-06-22T23:32:44.590" v="13326" actId="113"/>
        <pc:sldMkLst>
          <pc:docMk/>
          <pc:sldMk cId="1489346258" sldId="8395"/>
        </pc:sldMkLst>
        <pc:spChg chg="add">
          <ac:chgData name="Hertz He" userId="0f04dfdad46f1ba1" providerId="LiveId" clId="{18B5E716-E2B4-4441-9B04-2B414310A523}" dt="2021-06-22T01:26:42.168" v="6938" actId="26606"/>
          <ac:spMkLst>
            <pc:docMk/>
            <pc:sldMk cId="1489346258" sldId="8395"/>
            <ac:spMk id="7" creationId="{B670DBD5-770C-4383-9F54-5B86E86BD5BB}"/>
          </ac:spMkLst>
        </pc:spChg>
        <pc:picChg chg="add mod">
          <ac:chgData name="Hertz He" userId="0f04dfdad46f1ba1" providerId="LiveId" clId="{18B5E716-E2B4-4441-9B04-2B414310A523}" dt="2021-06-22T01:28:37.384" v="6940" actId="27614"/>
          <ac:picMkLst>
            <pc:docMk/>
            <pc:sldMk cId="1489346258" sldId="8395"/>
            <ac:picMk id="2" creationId="{12885C72-B28E-4F3D-88DC-AC7B805BD7C6}"/>
          </ac:picMkLst>
        </pc:picChg>
      </pc:sldChg>
      <pc:sldChg chg="addSp modSp new del mod setBg">
        <pc:chgData name="Hertz He" userId="0f04dfdad46f1ba1" providerId="LiveId" clId="{18B5E716-E2B4-4441-9B04-2B414310A523}" dt="2021-06-22T23:31:33.428" v="13283" actId="47"/>
        <pc:sldMkLst>
          <pc:docMk/>
          <pc:sldMk cId="1146629775" sldId="8396"/>
        </pc:sldMkLst>
        <pc:spChg chg="add">
          <ac:chgData name="Hertz He" userId="0f04dfdad46f1ba1" providerId="LiveId" clId="{18B5E716-E2B4-4441-9B04-2B414310A523}" dt="2021-06-22T01:28:40.434" v="6942" actId="26606"/>
          <ac:spMkLst>
            <pc:docMk/>
            <pc:sldMk cId="1146629775" sldId="8396"/>
            <ac:spMk id="7" creationId="{42A4FC2C-047E-45A5-965D-8E1E3BF09BC6}"/>
          </ac:spMkLst>
        </pc:spChg>
        <pc:picChg chg="add mod">
          <ac:chgData name="Hertz He" userId="0f04dfdad46f1ba1" providerId="LiveId" clId="{18B5E716-E2B4-4441-9B04-2B414310A523}" dt="2021-06-22T01:28:45.569" v="6945" actId="27614"/>
          <ac:picMkLst>
            <pc:docMk/>
            <pc:sldMk cId="1146629775" sldId="8396"/>
            <ac:picMk id="2" creationId="{16B65C4D-8FEF-4A72-8958-3C71C21245FC}"/>
          </ac:picMkLst>
        </pc:picChg>
      </pc:sldChg>
      <pc:sldChg chg="addSp modSp new del mod setBg">
        <pc:chgData name="Hertz He" userId="0f04dfdad46f1ba1" providerId="LiveId" clId="{18B5E716-E2B4-4441-9B04-2B414310A523}" dt="2021-06-22T23:31:22.825" v="13282" actId="47"/>
        <pc:sldMkLst>
          <pc:docMk/>
          <pc:sldMk cId="344512850" sldId="8397"/>
        </pc:sldMkLst>
        <pc:spChg chg="add">
          <ac:chgData name="Hertz He" userId="0f04dfdad46f1ba1" providerId="LiveId" clId="{18B5E716-E2B4-4441-9B04-2B414310A523}" dt="2021-06-22T01:29:39.203" v="6948" actId="26606"/>
          <ac:spMkLst>
            <pc:docMk/>
            <pc:sldMk cId="344512850" sldId="8397"/>
            <ac:spMk id="7" creationId="{B670DBD5-770C-4383-9F54-5B86E86BD5BB}"/>
          </ac:spMkLst>
        </pc:spChg>
        <pc:picChg chg="add mod">
          <ac:chgData name="Hertz He" userId="0f04dfdad46f1ba1" providerId="LiveId" clId="{18B5E716-E2B4-4441-9B04-2B414310A523}" dt="2021-06-22T01:29:39.203" v="6948" actId="26606"/>
          <ac:picMkLst>
            <pc:docMk/>
            <pc:sldMk cId="344512850" sldId="8397"/>
            <ac:picMk id="2" creationId="{76AB2D66-1E97-4126-BD9F-353DC36CAEA3}"/>
          </ac:picMkLst>
        </pc:picChg>
      </pc:sldChg>
      <pc:sldChg chg="addSp delSp modSp new del mod ord setBg delAnim modAnim">
        <pc:chgData name="Hertz He" userId="0f04dfdad46f1ba1" providerId="LiveId" clId="{18B5E716-E2B4-4441-9B04-2B414310A523}" dt="2021-06-22T03:03:15.919" v="11198" actId="47"/>
        <pc:sldMkLst>
          <pc:docMk/>
          <pc:sldMk cId="2946435621" sldId="8398"/>
        </pc:sldMkLst>
        <pc:spChg chg="add del">
          <ac:chgData name="Hertz He" userId="0f04dfdad46f1ba1" providerId="LiveId" clId="{18B5E716-E2B4-4441-9B04-2B414310A523}" dt="2021-06-22T01:47:43.880" v="7388" actId="26606"/>
          <ac:spMkLst>
            <pc:docMk/>
            <pc:sldMk cId="2946435621" sldId="8398"/>
            <ac:spMk id="7" creationId="{57845966-6EFC-468A-9CC7-BAB4B95854E7}"/>
          </ac:spMkLst>
        </pc:spChg>
        <pc:spChg chg="add del">
          <ac:chgData name="Hertz He" userId="0f04dfdad46f1ba1" providerId="LiveId" clId="{18B5E716-E2B4-4441-9B04-2B414310A523}" dt="2021-06-22T01:47:43.880" v="7388" actId="26606"/>
          <ac:spMkLst>
            <pc:docMk/>
            <pc:sldMk cId="2946435621" sldId="8398"/>
            <ac:spMk id="11" creationId="{ADAD1991-FFD1-4E94-ABAB-7560D33008E4}"/>
          </ac:spMkLst>
        </pc:spChg>
        <pc:picChg chg="add mod">
          <ac:chgData name="Hertz He" userId="0f04dfdad46f1ba1" providerId="LiveId" clId="{18B5E716-E2B4-4441-9B04-2B414310A523}" dt="2021-06-22T01:47:43.881" v="7389" actId="26606"/>
          <ac:picMkLst>
            <pc:docMk/>
            <pc:sldMk cId="2946435621" sldId="8398"/>
            <ac:picMk id="2" creationId="{9F6ACAB7-A1E0-4E88-BE98-618816D784AB}"/>
          </ac:picMkLst>
        </pc:picChg>
        <pc:picChg chg="add del mod">
          <ac:chgData name="Hertz He" userId="0f04dfdad46f1ba1" providerId="LiveId" clId="{18B5E716-E2B4-4441-9B04-2B414310A523}" dt="2021-06-22T01:52:13.694" v="7394" actId="21"/>
          <ac:picMkLst>
            <pc:docMk/>
            <pc:sldMk cId="2946435621" sldId="8398"/>
            <ac:picMk id="3" creationId="{405DCDDE-43BB-4054-91E2-6BB4F6472E99}"/>
          </ac:picMkLst>
        </pc:picChg>
        <pc:picChg chg="add del">
          <ac:chgData name="Hertz He" userId="0f04dfdad46f1ba1" providerId="LiveId" clId="{18B5E716-E2B4-4441-9B04-2B414310A523}" dt="2021-06-22T01:47:43.880" v="7388" actId="26606"/>
          <ac:picMkLst>
            <pc:docMk/>
            <pc:sldMk cId="2946435621" sldId="8398"/>
            <ac:picMk id="9" creationId="{75554383-98AF-4A47-BB65-705FAAA4BE6A}"/>
          </ac:picMkLst>
        </pc:picChg>
      </pc:sldChg>
      <pc:sldChg chg="addSp modSp new del mod modAnim modNotesTx">
        <pc:chgData name="Hertz He" userId="0f04dfdad46f1ba1" providerId="LiveId" clId="{18B5E716-E2B4-4441-9B04-2B414310A523}" dt="2021-06-24T10:05:19.091" v="16315" actId="47"/>
        <pc:sldMkLst>
          <pc:docMk/>
          <pc:sldMk cId="341128645" sldId="8399"/>
        </pc:sldMkLst>
        <pc:spChg chg="add mod">
          <ac:chgData name="Hertz He" userId="0f04dfdad46f1ba1" providerId="LiveId" clId="{18B5E716-E2B4-4441-9B04-2B414310A523}" dt="2021-06-22T01:58:02.373" v="7425" actId="14100"/>
          <ac:spMkLst>
            <pc:docMk/>
            <pc:sldMk cId="341128645" sldId="8399"/>
            <ac:spMk id="4" creationId="{A6BBEAD1-3BED-4E2F-ADC4-FCA05E5FFAAD}"/>
          </ac:spMkLst>
        </pc:spChg>
        <pc:picChg chg="add mod">
          <ac:chgData name="Hertz He" userId="0f04dfdad46f1ba1" providerId="LiveId" clId="{18B5E716-E2B4-4441-9B04-2B414310A523}" dt="2021-06-22T01:58:28.625" v="7428" actId="14100"/>
          <ac:picMkLst>
            <pc:docMk/>
            <pc:sldMk cId="341128645" sldId="8399"/>
            <ac:picMk id="2" creationId="{CC32CB53-CBBB-44B6-BBD4-6C303A0577CF}"/>
          </ac:picMkLst>
        </pc:picChg>
      </pc:sldChg>
      <pc:sldChg chg="addSp delSp modSp add mod setBg modNotesTx">
        <pc:chgData name="Hertz He" userId="0f04dfdad46f1ba1" providerId="LiveId" clId="{18B5E716-E2B4-4441-9B04-2B414310A523}" dt="2021-06-24T12:27:28.740" v="18133" actId="20577"/>
        <pc:sldMkLst>
          <pc:docMk/>
          <pc:sldMk cId="4046202506" sldId="8400"/>
        </pc:sldMkLst>
        <pc:spChg chg="add del">
          <ac:chgData name="Hertz He" userId="0f04dfdad46f1ba1" providerId="LiveId" clId="{18B5E716-E2B4-4441-9B04-2B414310A523}" dt="2021-06-24T10:43:56.074" v="16714" actId="26606"/>
          <ac:spMkLst>
            <pc:docMk/>
            <pc:sldMk cId="4046202506" sldId="8400"/>
            <ac:spMk id="72" creationId="{6B5E2835-4E47-45B3-9CFE-732FF7B05472}"/>
          </ac:spMkLst>
        </pc:spChg>
        <pc:spChg chg="add del">
          <ac:chgData name="Hertz He" userId="0f04dfdad46f1ba1" providerId="LiveId" clId="{18B5E716-E2B4-4441-9B04-2B414310A523}" dt="2021-06-24T10:43:56.074" v="16714" actId="26606"/>
          <ac:spMkLst>
            <pc:docMk/>
            <pc:sldMk cId="4046202506" sldId="8400"/>
            <ac:spMk id="74" creationId="{5B45AD5D-AA52-4F7B-9362-576A39AD9E09}"/>
          </ac:spMkLst>
        </pc:spChg>
        <pc:spChg chg="add del">
          <ac:chgData name="Hertz He" userId="0f04dfdad46f1ba1" providerId="LiveId" clId="{18B5E716-E2B4-4441-9B04-2B414310A523}" dt="2021-06-24T10:43:56.074" v="16714" actId="26606"/>
          <ac:spMkLst>
            <pc:docMk/>
            <pc:sldMk cId="4046202506" sldId="8400"/>
            <ac:spMk id="76" creationId="{AEDD7960-4866-4399-BEF6-DD1431AB4E34}"/>
          </ac:spMkLst>
        </pc:spChg>
        <pc:spChg chg="add del">
          <ac:chgData name="Hertz He" userId="0f04dfdad46f1ba1" providerId="LiveId" clId="{18B5E716-E2B4-4441-9B04-2B414310A523}" dt="2021-06-24T10:43:56.074" v="16714" actId="26606"/>
          <ac:spMkLst>
            <pc:docMk/>
            <pc:sldMk cId="4046202506" sldId="8400"/>
            <ac:spMk id="78" creationId="{55D4142C-5077-457F-A6AD-3FECFDB39685}"/>
          </ac:spMkLst>
        </pc:spChg>
        <pc:spChg chg="add del">
          <ac:chgData name="Hertz He" userId="0f04dfdad46f1ba1" providerId="LiveId" clId="{18B5E716-E2B4-4441-9B04-2B414310A523}" dt="2021-06-24T10:43:56.074" v="16714" actId="26606"/>
          <ac:spMkLst>
            <pc:docMk/>
            <pc:sldMk cId="4046202506" sldId="8400"/>
            <ac:spMk id="80" creationId="{7A5F0580-5EE9-419F-96EE-B6529EF6E7D0}"/>
          </ac:spMkLst>
        </pc:spChg>
        <pc:spChg chg="mod ord">
          <ac:chgData name="Hertz He" userId="0f04dfdad46f1ba1" providerId="LiveId" clId="{18B5E716-E2B4-4441-9B04-2B414310A523}" dt="2021-06-24T10:44:12.851" v="16719" actId="207"/>
          <ac:spMkLst>
            <pc:docMk/>
            <pc:sldMk cId="4046202506" sldId="8400"/>
            <ac:spMk id="7660547" creationId="{00000000-0000-0000-0000-000000000000}"/>
          </ac:spMkLst>
        </pc:spChg>
        <pc:spChg chg="add">
          <ac:chgData name="Hertz He" userId="0f04dfdad46f1ba1" providerId="LiveId" clId="{18B5E716-E2B4-4441-9B04-2B414310A523}" dt="2021-06-24T10:43:56.074" v="16715" actId="26606"/>
          <ac:spMkLst>
            <pc:docMk/>
            <pc:sldMk cId="4046202506" sldId="8400"/>
            <ac:spMk id="7660549" creationId="{42A4FC2C-047E-45A5-965D-8E1E3BF09BC6}"/>
          </ac:spMkLst>
        </pc:spChg>
        <pc:picChg chg="add mod">
          <ac:chgData name="Hertz He" userId="0f04dfdad46f1ba1" providerId="LiveId" clId="{18B5E716-E2B4-4441-9B04-2B414310A523}" dt="2021-06-24T10:44:22.715" v="16721" actId="14100"/>
          <ac:picMkLst>
            <pc:docMk/>
            <pc:sldMk cId="4046202506" sldId="8400"/>
            <ac:picMk id="2" creationId="{A8F89E4F-C7B2-43DD-AA3F-AD0BB5E33496}"/>
          </ac:picMkLst>
        </pc:picChg>
      </pc:sldChg>
      <pc:sldChg chg="modSp add mod addCm delCm modNotes modNotesTx">
        <pc:chgData name="Hertz He" userId="0f04dfdad46f1ba1" providerId="LiveId" clId="{18B5E716-E2B4-4441-9B04-2B414310A523}" dt="2021-06-26T02:15:00.145" v="22135" actId="6549"/>
        <pc:sldMkLst>
          <pc:docMk/>
          <pc:sldMk cId="3554733541" sldId="8401"/>
        </pc:sldMkLst>
        <pc:spChg chg="mod">
          <ac:chgData name="Hertz He" userId="0f04dfdad46f1ba1" providerId="LiveId" clId="{18B5E716-E2B4-4441-9B04-2B414310A523}" dt="2021-06-23T00:59:29.931" v="16237" actId="20577"/>
          <ac:spMkLst>
            <pc:docMk/>
            <pc:sldMk cId="3554733541" sldId="8401"/>
            <ac:spMk id="7660547" creationId="{00000000-0000-0000-0000-000000000000}"/>
          </ac:spMkLst>
        </pc:spChg>
      </pc:sldChg>
      <pc:sldChg chg="addSp delSp modSp new del mod setBg">
        <pc:chgData name="Hertz He" userId="0f04dfdad46f1ba1" providerId="LiveId" clId="{18B5E716-E2B4-4441-9B04-2B414310A523}" dt="2021-06-24T09:59:20.094" v="16309" actId="47"/>
        <pc:sldMkLst>
          <pc:docMk/>
          <pc:sldMk cId="3267205817" sldId="8402"/>
        </pc:sldMkLst>
        <pc:spChg chg="add del">
          <ac:chgData name="Hertz He" userId="0f04dfdad46f1ba1" providerId="LiveId" clId="{18B5E716-E2B4-4441-9B04-2B414310A523}" dt="2021-06-24T09:53:28.357" v="16302" actId="26606"/>
          <ac:spMkLst>
            <pc:docMk/>
            <pc:sldMk cId="3267205817" sldId="8402"/>
            <ac:spMk id="7" creationId="{42A4FC2C-047E-45A5-965D-8E1E3BF09BC6}"/>
          </ac:spMkLst>
        </pc:spChg>
        <pc:spChg chg="add">
          <ac:chgData name="Hertz He" userId="0f04dfdad46f1ba1" providerId="LiveId" clId="{18B5E716-E2B4-4441-9B04-2B414310A523}" dt="2021-06-24T09:53:28.357" v="16303" actId="26606"/>
          <ac:spMkLst>
            <pc:docMk/>
            <pc:sldMk cId="3267205817" sldId="8402"/>
            <ac:spMk id="9" creationId="{B670DBD5-770C-4383-9F54-5B86E86BD5BB}"/>
          </ac:spMkLst>
        </pc:spChg>
        <pc:picChg chg="add mod">
          <ac:chgData name="Hertz He" userId="0f04dfdad46f1ba1" providerId="LiveId" clId="{18B5E716-E2B4-4441-9B04-2B414310A523}" dt="2021-06-24T09:53:28.357" v="16303" actId="26606"/>
          <ac:picMkLst>
            <pc:docMk/>
            <pc:sldMk cId="3267205817" sldId="8402"/>
            <ac:picMk id="2" creationId="{31A2DCB3-35B5-48D9-A1CC-9DE83E5CC670}"/>
          </ac:picMkLst>
        </pc:picChg>
      </pc:sldChg>
      <pc:sldChg chg="addSp modSp new mod ord setBg modNotesTx">
        <pc:chgData name="Hertz He" userId="0f04dfdad46f1ba1" providerId="LiveId" clId="{18B5E716-E2B4-4441-9B04-2B414310A523}" dt="2021-06-24T10:21:45.484" v="16512" actId="20577"/>
        <pc:sldMkLst>
          <pc:docMk/>
          <pc:sldMk cId="1407750270" sldId="8403"/>
        </pc:sldMkLst>
        <pc:spChg chg="add">
          <ac:chgData name="Hertz He" userId="0f04dfdad46f1ba1" providerId="LiveId" clId="{18B5E716-E2B4-4441-9B04-2B414310A523}" dt="2021-06-24T09:59:16.048" v="16308" actId="26606"/>
          <ac:spMkLst>
            <pc:docMk/>
            <pc:sldMk cId="1407750270" sldId="8403"/>
            <ac:spMk id="8" creationId="{B670DBD5-770C-4383-9F54-5B86E86BD5BB}"/>
          </ac:spMkLst>
        </pc:spChg>
        <pc:picChg chg="add mod">
          <ac:chgData name="Hertz He" userId="0f04dfdad46f1ba1" providerId="LiveId" clId="{18B5E716-E2B4-4441-9B04-2B414310A523}" dt="2021-06-24T09:59:16.048" v="16308" actId="26606"/>
          <ac:picMkLst>
            <pc:docMk/>
            <pc:sldMk cId="1407750270" sldId="8403"/>
            <ac:picMk id="3" creationId="{C49A358E-333E-4935-8634-5147AA98C4FA}"/>
          </ac:picMkLst>
        </pc:picChg>
      </pc:sldChg>
      <pc:sldChg chg="addSp modSp new mod ord setBg modNotesTx">
        <pc:chgData name="Hertz He" userId="0f04dfdad46f1ba1" providerId="LiveId" clId="{18B5E716-E2B4-4441-9B04-2B414310A523}" dt="2021-06-24T10:21:20.064" v="16483" actId="20577"/>
        <pc:sldMkLst>
          <pc:docMk/>
          <pc:sldMk cId="1683694963" sldId="8404"/>
        </pc:sldMkLst>
        <pc:spChg chg="add">
          <ac:chgData name="Hertz He" userId="0f04dfdad46f1ba1" providerId="LiveId" clId="{18B5E716-E2B4-4441-9B04-2B414310A523}" dt="2021-06-24T10:05:09.448" v="16312" actId="26606"/>
          <ac:spMkLst>
            <pc:docMk/>
            <pc:sldMk cId="1683694963" sldId="8404"/>
            <ac:spMk id="7" creationId="{C83A5C14-ED91-4CD1-809E-D29FF97C9AF5}"/>
          </ac:spMkLst>
        </pc:spChg>
        <pc:spChg chg="add">
          <ac:chgData name="Hertz He" userId="0f04dfdad46f1ba1" providerId="LiveId" clId="{18B5E716-E2B4-4441-9B04-2B414310A523}" dt="2021-06-24T10:05:09.448" v="16312" actId="26606"/>
          <ac:spMkLst>
            <pc:docMk/>
            <pc:sldMk cId="1683694963" sldId="8404"/>
            <ac:spMk id="9" creationId="{56065185-5C34-4F86-AA96-AA4D065B0EF4}"/>
          </ac:spMkLst>
        </pc:spChg>
        <pc:picChg chg="add mod">
          <ac:chgData name="Hertz He" userId="0f04dfdad46f1ba1" providerId="LiveId" clId="{18B5E716-E2B4-4441-9B04-2B414310A523}" dt="2021-06-24T10:05:09.448" v="16312" actId="26606"/>
          <ac:picMkLst>
            <pc:docMk/>
            <pc:sldMk cId="1683694963" sldId="8404"/>
            <ac:picMk id="2" creationId="{E062DE4F-3A03-4A08-B226-0B4600842F62}"/>
          </ac:picMkLst>
        </pc:picChg>
      </pc:sldChg>
      <pc:sldChg chg="addSp modSp new del mod setBg">
        <pc:chgData name="Hertz He" userId="0f04dfdad46f1ba1" providerId="LiveId" clId="{18B5E716-E2B4-4441-9B04-2B414310A523}" dt="2021-06-24T10:12:53.783" v="16326" actId="2696"/>
        <pc:sldMkLst>
          <pc:docMk/>
          <pc:sldMk cId="208331718" sldId="8405"/>
        </pc:sldMkLst>
        <pc:spChg chg="add">
          <ac:chgData name="Hertz He" userId="0f04dfdad46f1ba1" providerId="LiveId" clId="{18B5E716-E2B4-4441-9B04-2B414310A523}" dt="2021-06-24T10:10:48.387" v="16322" actId="26606"/>
          <ac:spMkLst>
            <pc:docMk/>
            <pc:sldMk cId="208331718" sldId="8405"/>
            <ac:spMk id="7" creationId="{42A4FC2C-047E-45A5-965D-8E1E3BF09BC6}"/>
          </ac:spMkLst>
        </pc:spChg>
        <pc:picChg chg="add mod">
          <ac:chgData name="Hertz He" userId="0f04dfdad46f1ba1" providerId="LiveId" clId="{18B5E716-E2B4-4441-9B04-2B414310A523}" dt="2021-06-24T10:10:54.723" v="16325" actId="27614"/>
          <ac:picMkLst>
            <pc:docMk/>
            <pc:sldMk cId="208331718" sldId="8405"/>
            <ac:picMk id="2" creationId="{C05B8EB0-B6C9-43B5-AFBB-4926F5BB070F}"/>
          </ac:picMkLst>
        </pc:picChg>
      </pc:sldChg>
      <pc:sldChg chg="delSp add del ord setBg delDesignElem">
        <pc:chgData name="Hertz He" userId="0f04dfdad46f1ba1" providerId="LiveId" clId="{18B5E716-E2B4-4441-9B04-2B414310A523}" dt="2021-06-24T10:44:25.895" v="16722" actId="47"/>
        <pc:sldMkLst>
          <pc:docMk/>
          <pc:sldMk cId="2104010600" sldId="8405"/>
        </pc:sldMkLst>
        <pc:spChg chg="del">
          <ac:chgData name="Hertz He" userId="0f04dfdad46f1ba1" providerId="LiveId" clId="{18B5E716-E2B4-4441-9B04-2B414310A523}" dt="2021-06-24T10:13:08.340" v="16328"/>
          <ac:spMkLst>
            <pc:docMk/>
            <pc:sldMk cId="2104010600" sldId="8405"/>
            <ac:spMk id="7" creationId="{42A4FC2C-047E-45A5-965D-8E1E3BF09BC6}"/>
          </ac:spMkLst>
        </pc:spChg>
      </pc:sldChg>
      <pc:sldChg chg="addSp modSp new mod setBg modNotes modNotesTx">
        <pc:chgData name="Hertz He" userId="0f04dfdad46f1ba1" providerId="LiveId" clId="{18B5E716-E2B4-4441-9B04-2B414310A523}" dt="2021-06-26T01:55:07.158" v="21663" actId="20577"/>
        <pc:sldMkLst>
          <pc:docMk/>
          <pc:sldMk cId="4016462796" sldId="8406"/>
        </pc:sldMkLst>
        <pc:spChg chg="add">
          <ac:chgData name="Hertz He" userId="0f04dfdad46f1ba1" providerId="LiveId" clId="{18B5E716-E2B4-4441-9B04-2B414310A523}" dt="2021-06-24T10:19:57.539" v="16391" actId="26606"/>
          <ac:spMkLst>
            <pc:docMk/>
            <pc:sldMk cId="4016462796" sldId="8406"/>
            <ac:spMk id="7" creationId="{B670DBD5-770C-4383-9F54-5B86E86BD5BB}"/>
          </ac:spMkLst>
        </pc:spChg>
        <pc:picChg chg="add mod">
          <ac:chgData name="Hertz He" userId="0f04dfdad46f1ba1" providerId="LiveId" clId="{18B5E716-E2B4-4441-9B04-2B414310A523}" dt="2021-06-24T10:19:57.539" v="16391" actId="26606"/>
          <ac:picMkLst>
            <pc:docMk/>
            <pc:sldMk cId="4016462796" sldId="8406"/>
            <ac:picMk id="2" creationId="{B1D8C0E8-6051-4D69-B1C7-B608819864C9}"/>
          </ac:picMkLst>
        </pc:picChg>
      </pc:sldChg>
      <pc:sldChg chg="addSp modSp new del mod ord setBg">
        <pc:chgData name="Hertz He" userId="0f04dfdad46f1ba1" providerId="LiveId" clId="{18B5E716-E2B4-4441-9B04-2B414310A523}" dt="2021-06-24T10:52:16.164" v="16748" actId="47"/>
        <pc:sldMkLst>
          <pc:docMk/>
          <pc:sldMk cId="4131318410" sldId="8407"/>
        </pc:sldMkLst>
        <pc:spChg chg="add">
          <ac:chgData name="Hertz He" userId="0f04dfdad46f1ba1" providerId="LiveId" clId="{18B5E716-E2B4-4441-9B04-2B414310A523}" dt="2021-06-24T10:48:50.803" v="16725" actId="26606"/>
          <ac:spMkLst>
            <pc:docMk/>
            <pc:sldMk cId="4131318410" sldId="8407"/>
            <ac:spMk id="7" creationId="{82A5F716-98EF-42EF-A471-87C6DFDCC799}"/>
          </ac:spMkLst>
        </pc:spChg>
        <pc:spChg chg="add">
          <ac:chgData name="Hertz He" userId="0f04dfdad46f1ba1" providerId="LiveId" clId="{18B5E716-E2B4-4441-9B04-2B414310A523}" dt="2021-06-24T10:48:50.803" v="16725" actId="26606"/>
          <ac:spMkLst>
            <pc:docMk/>
            <pc:sldMk cId="4131318410" sldId="8407"/>
            <ac:spMk id="9" creationId="{B87687D8-4EF1-4EF2-BF7E-74BB4A3D1806}"/>
          </ac:spMkLst>
        </pc:spChg>
        <pc:picChg chg="add mod">
          <ac:chgData name="Hertz He" userId="0f04dfdad46f1ba1" providerId="LiveId" clId="{18B5E716-E2B4-4441-9B04-2B414310A523}" dt="2021-06-24T10:48:50.803" v="16725" actId="26606"/>
          <ac:picMkLst>
            <pc:docMk/>
            <pc:sldMk cId="4131318410" sldId="8407"/>
            <ac:picMk id="2" creationId="{96C0EC3E-7357-4B94-9456-F4066A37A693}"/>
          </ac:picMkLst>
        </pc:picChg>
      </pc:sldChg>
      <pc:sldChg chg="addSp delSp modSp new mod ord setBg modNotesTx">
        <pc:chgData name="Hertz He" userId="0f04dfdad46f1ba1" providerId="LiveId" clId="{18B5E716-E2B4-4441-9B04-2B414310A523}" dt="2021-06-26T01:48:59.236" v="21614" actId="113"/>
        <pc:sldMkLst>
          <pc:docMk/>
          <pc:sldMk cId="2526161985" sldId="8408"/>
        </pc:sldMkLst>
        <pc:spChg chg="add del">
          <ac:chgData name="Hertz He" userId="0f04dfdad46f1ba1" providerId="LiveId" clId="{18B5E716-E2B4-4441-9B04-2B414310A523}" dt="2021-06-24T10:51:09.778" v="16731" actId="26606"/>
          <ac:spMkLst>
            <pc:docMk/>
            <pc:sldMk cId="2526161985" sldId="8408"/>
            <ac:spMk id="7" creationId="{82A5F716-98EF-42EF-A471-87C6DFDCC799}"/>
          </ac:spMkLst>
        </pc:spChg>
        <pc:spChg chg="add del">
          <ac:chgData name="Hertz He" userId="0f04dfdad46f1ba1" providerId="LiveId" clId="{18B5E716-E2B4-4441-9B04-2B414310A523}" dt="2021-06-24T10:51:09.778" v="16731" actId="26606"/>
          <ac:spMkLst>
            <pc:docMk/>
            <pc:sldMk cId="2526161985" sldId="8408"/>
            <ac:spMk id="9" creationId="{B87687D8-4EF1-4EF2-BF7E-74BB4A3D1806}"/>
          </ac:spMkLst>
        </pc:spChg>
        <pc:picChg chg="add mod">
          <ac:chgData name="Hertz He" userId="0f04dfdad46f1ba1" providerId="LiveId" clId="{18B5E716-E2B4-4441-9B04-2B414310A523}" dt="2021-06-24T10:51:37.546" v="16741" actId="14100"/>
          <ac:picMkLst>
            <pc:docMk/>
            <pc:sldMk cId="2526161985" sldId="8408"/>
            <ac:picMk id="2" creationId="{03FF2EAF-FFEC-40AC-BBBC-2BCC9BDAA861}"/>
          </ac:picMkLst>
        </pc:picChg>
      </pc:sldChg>
      <pc:sldChg chg="addSp modSp new mod setBg modNotesTx">
        <pc:chgData name="Hertz He" userId="0f04dfdad46f1ba1" providerId="LiveId" clId="{18B5E716-E2B4-4441-9B04-2B414310A523}" dt="2021-06-26T01:45:28.733" v="21586" actId="113"/>
        <pc:sldMkLst>
          <pc:docMk/>
          <pc:sldMk cId="3865303341" sldId="8409"/>
        </pc:sldMkLst>
        <pc:spChg chg="add">
          <ac:chgData name="Hertz He" userId="0f04dfdad46f1ba1" providerId="LiveId" clId="{18B5E716-E2B4-4441-9B04-2B414310A523}" dt="2021-06-24T10:56:25.946" v="16759" actId="26606"/>
          <ac:spMkLst>
            <pc:docMk/>
            <pc:sldMk cId="3865303341" sldId="8409"/>
            <ac:spMk id="7" creationId="{7BDAC5B6-20CE-447F-8BA1-F2274AC7AE5B}"/>
          </ac:spMkLst>
        </pc:spChg>
        <pc:spChg chg="add">
          <ac:chgData name="Hertz He" userId="0f04dfdad46f1ba1" providerId="LiveId" clId="{18B5E716-E2B4-4441-9B04-2B414310A523}" dt="2021-06-24T10:56:25.946" v="16759" actId="26606"/>
          <ac:spMkLst>
            <pc:docMk/>
            <pc:sldMk cId="3865303341" sldId="8409"/>
            <ac:spMk id="9" creationId="{D1D22B31-BF8F-446B-9009-8A251FB177CB}"/>
          </ac:spMkLst>
        </pc:spChg>
        <pc:picChg chg="add mod">
          <ac:chgData name="Hertz He" userId="0f04dfdad46f1ba1" providerId="LiveId" clId="{18B5E716-E2B4-4441-9B04-2B414310A523}" dt="2021-06-24T10:59:06.910" v="16768" actId="14100"/>
          <ac:picMkLst>
            <pc:docMk/>
            <pc:sldMk cId="3865303341" sldId="8409"/>
            <ac:picMk id="2" creationId="{A12A79D6-EE90-4DC5-A94C-3F20655CD41A}"/>
          </ac:picMkLst>
        </pc:picChg>
      </pc:sldChg>
      <pc:sldChg chg="addSp delSp modSp new mod setBg modNotesTx">
        <pc:chgData name="Hertz He" userId="0f04dfdad46f1ba1" providerId="LiveId" clId="{18B5E716-E2B4-4441-9B04-2B414310A523}" dt="2021-06-26T01:58:14.558" v="21724" actId="20577"/>
        <pc:sldMkLst>
          <pc:docMk/>
          <pc:sldMk cId="3252930708" sldId="8410"/>
        </pc:sldMkLst>
        <pc:spChg chg="add del">
          <ac:chgData name="Hertz He" userId="0f04dfdad46f1ba1" providerId="LiveId" clId="{18B5E716-E2B4-4441-9B04-2B414310A523}" dt="2021-06-24T11:53:56.359" v="17015" actId="26606"/>
          <ac:spMkLst>
            <pc:docMk/>
            <pc:sldMk cId="3252930708" sldId="8410"/>
            <ac:spMk id="71" creationId="{F3060C83-F051-4F0E-ABAD-AA0DFC48B218}"/>
          </ac:spMkLst>
        </pc:spChg>
        <pc:spChg chg="add del">
          <ac:chgData name="Hertz He" userId="0f04dfdad46f1ba1" providerId="LiveId" clId="{18B5E716-E2B4-4441-9B04-2B414310A523}" dt="2021-06-24T11:53:56.359" v="17015" actId="26606"/>
          <ac:spMkLst>
            <pc:docMk/>
            <pc:sldMk cId="3252930708" sldId="8410"/>
            <ac:spMk id="73" creationId="{83C98ABE-055B-441F-B07E-44F97F083C39}"/>
          </ac:spMkLst>
        </pc:spChg>
        <pc:spChg chg="add del">
          <ac:chgData name="Hertz He" userId="0f04dfdad46f1ba1" providerId="LiveId" clId="{18B5E716-E2B4-4441-9B04-2B414310A523}" dt="2021-06-24T11:53:56.359" v="17015" actId="26606"/>
          <ac:spMkLst>
            <pc:docMk/>
            <pc:sldMk cId="3252930708" sldId="8410"/>
            <ac:spMk id="75" creationId="{29FDB030-9B49-4CED-8CCD-4D99382388AC}"/>
          </ac:spMkLst>
        </pc:spChg>
        <pc:spChg chg="add del">
          <ac:chgData name="Hertz He" userId="0f04dfdad46f1ba1" providerId="LiveId" clId="{18B5E716-E2B4-4441-9B04-2B414310A523}" dt="2021-06-24T11:53:56.359" v="17015" actId="26606"/>
          <ac:spMkLst>
            <pc:docMk/>
            <pc:sldMk cId="3252930708" sldId="8410"/>
            <ac:spMk id="77" creationId="{3783CA14-24A1-485C-8B30-D6A5D87987AD}"/>
          </ac:spMkLst>
        </pc:spChg>
        <pc:spChg chg="add del">
          <ac:chgData name="Hertz He" userId="0f04dfdad46f1ba1" providerId="LiveId" clId="{18B5E716-E2B4-4441-9B04-2B414310A523}" dt="2021-06-24T11:53:56.359" v="17015" actId="26606"/>
          <ac:spMkLst>
            <pc:docMk/>
            <pc:sldMk cId="3252930708" sldId="8410"/>
            <ac:spMk id="79" creationId="{9A97C86A-04D6-40F7-AE84-31AB43E6A846}"/>
          </ac:spMkLst>
        </pc:spChg>
        <pc:spChg chg="add del">
          <ac:chgData name="Hertz He" userId="0f04dfdad46f1ba1" providerId="LiveId" clId="{18B5E716-E2B4-4441-9B04-2B414310A523}" dt="2021-06-24T11:53:56.359" v="17015" actId="26606"/>
          <ac:spMkLst>
            <pc:docMk/>
            <pc:sldMk cId="3252930708" sldId="8410"/>
            <ac:spMk id="81" creationId="{FF9F2414-84E8-453E-B1F3-389FDE8192D9}"/>
          </ac:spMkLst>
        </pc:spChg>
        <pc:spChg chg="add del">
          <ac:chgData name="Hertz He" userId="0f04dfdad46f1ba1" providerId="LiveId" clId="{18B5E716-E2B4-4441-9B04-2B414310A523}" dt="2021-06-24T11:53:56.359" v="17015" actId="26606"/>
          <ac:spMkLst>
            <pc:docMk/>
            <pc:sldMk cId="3252930708" sldId="8410"/>
            <ac:spMk id="83" creationId="{3ECA69A1-7536-43AC-85EF-C7106179F5ED}"/>
          </ac:spMkLst>
        </pc:spChg>
        <pc:spChg chg="add">
          <ac:chgData name="Hertz He" userId="0f04dfdad46f1ba1" providerId="LiveId" clId="{18B5E716-E2B4-4441-9B04-2B414310A523}" dt="2021-06-24T11:53:56.376" v="17016" actId="26606"/>
          <ac:spMkLst>
            <pc:docMk/>
            <pc:sldMk cId="3252930708" sldId="8410"/>
            <ac:spMk id="1028" creationId="{32BC26D8-82FB-445E-AA49-62A77D7C1EE0}"/>
          </ac:spMkLst>
        </pc:spChg>
        <pc:spChg chg="add">
          <ac:chgData name="Hertz He" userId="0f04dfdad46f1ba1" providerId="LiveId" clId="{18B5E716-E2B4-4441-9B04-2B414310A523}" dt="2021-06-24T11:53:56.376" v="17016" actId="26606"/>
          <ac:spMkLst>
            <pc:docMk/>
            <pc:sldMk cId="3252930708" sldId="8410"/>
            <ac:spMk id="1029" creationId="{CB44330D-EA18-4254-AA95-EB49948539B8}"/>
          </ac:spMkLst>
        </pc:spChg>
        <pc:picChg chg="add mod">
          <ac:chgData name="Hertz He" userId="0f04dfdad46f1ba1" providerId="LiveId" clId="{18B5E716-E2B4-4441-9B04-2B414310A523}" dt="2021-06-24T11:53:56.376" v="17016" actId="26606"/>
          <ac:picMkLst>
            <pc:docMk/>
            <pc:sldMk cId="3252930708" sldId="8410"/>
            <ac:picMk id="1026" creationId="{1F07085C-2549-44DF-8633-24C89A5DEE3D}"/>
          </ac:picMkLst>
        </pc:picChg>
      </pc:sldChg>
      <pc:sldChg chg="add">
        <pc:chgData name="Hertz He" userId="0f04dfdad46f1ba1" providerId="LiveId" clId="{18B5E716-E2B4-4441-9B04-2B414310A523}" dt="2021-06-25T23:51:50.581" v="19863"/>
        <pc:sldMkLst>
          <pc:docMk/>
          <pc:sldMk cId="2103993103" sldId="8411"/>
        </pc:sldMkLst>
      </pc:sldChg>
      <pc:sldChg chg="addSp delSp add del setBg delDesignElem">
        <pc:chgData name="Hertz He" userId="0f04dfdad46f1ba1" providerId="LiveId" clId="{18B5E716-E2B4-4441-9B04-2B414310A523}" dt="2021-06-25T23:51:37.108" v="19859"/>
        <pc:sldMkLst>
          <pc:docMk/>
          <pc:sldMk cId="2557689562" sldId="8411"/>
        </pc:sldMkLst>
        <pc:spChg chg="add del">
          <ac:chgData name="Hertz He" userId="0f04dfdad46f1ba1" providerId="LiveId" clId="{18B5E716-E2B4-4441-9B04-2B414310A523}" dt="2021-06-25T23:51:37.108" v="19859"/>
          <ac:spMkLst>
            <pc:docMk/>
            <pc:sldMk cId="2557689562" sldId="8411"/>
            <ac:spMk id="72" creationId="{42A4FC2C-047E-45A5-965D-8E1E3BF09BC6}"/>
          </ac:spMkLst>
        </pc:spChg>
      </pc:sldChg>
      <pc:sldChg chg="addSp delSp add del setBg delDesignElem">
        <pc:chgData name="Hertz He" userId="0f04dfdad46f1ba1" providerId="LiveId" clId="{18B5E716-E2B4-4441-9B04-2B414310A523}" dt="2021-06-25T23:51:47.068" v="19862"/>
        <pc:sldMkLst>
          <pc:docMk/>
          <pc:sldMk cId="3841676902" sldId="8411"/>
        </pc:sldMkLst>
        <pc:spChg chg="add del">
          <ac:chgData name="Hertz He" userId="0f04dfdad46f1ba1" providerId="LiveId" clId="{18B5E716-E2B4-4441-9B04-2B414310A523}" dt="2021-06-25T23:51:47.068" v="19862"/>
          <ac:spMkLst>
            <pc:docMk/>
            <pc:sldMk cId="3841676902" sldId="8411"/>
            <ac:spMk id="72" creationId="{42A4FC2C-047E-45A5-965D-8E1E3BF09BC6}"/>
          </ac:spMkLst>
        </pc:spChg>
      </pc:sldChg>
      <pc:sldChg chg="modSp add mod modNotesTx">
        <pc:chgData name="Hertz He" userId="0f04dfdad46f1ba1" providerId="LiveId" clId="{18B5E716-E2B4-4441-9B04-2B414310A523}" dt="2021-06-26T00:00:05.528" v="19997" actId="20577"/>
        <pc:sldMkLst>
          <pc:docMk/>
          <pc:sldMk cId="3384385634" sldId="8412"/>
        </pc:sldMkLst>
        <pc:spChg chg="mod">
          <ac:chgData name="Hertz He" userId="0f04dfdad46f1ba1" providerId="LiveId" clId="{18B5E716-E2B4-4441-9B04-2B414310A523}" dt="2021-06-25T23:55:41.425" v="19923" actId="1076"/>
          <ac:spMkLst>
            <pc:docMk/>
            <pc:sldMk cId="3384385634" sldId="8412"/>
            <ac:spMk id="7660547" creationId="{00000000-0000-0000-0000-000000000000}"/>
          </ac:spMkLst>
        </pc:spChg>
      </pc:sldChg>
      <pc:sldChg chg="modSp add mod modNotesTx">
        <pc:chgData name="Hertz He" userId="0f04dfdad46f1ba1" providerId="LiveId" clId="{18B5E716-E2B4-4441-9B04-2B414310A523}" dt="2021-06-26T01:57:45.789" v="21712" actId="20577"/>
        <pc:sldMkLst>
          <pc:docMk/>
          <pc:sldMk cId="1384529915" sldId="8413"/>
        </pc:sldMkLst>
        <pc:spChg chg="mod">
          <ac:chgData name="Hertz He" userId="0f04dfdad46f1ba1" providerId="LiveId" clId="{18B5E716-E2B4-4441-9B04-2B414310A523}" dt="2021-06-25T23:57:00" v="19930" actId="14100"/>
          <ac:spMkLst>
            <pc:docMk/>
            <pc:sldMk cId="1384529915" sldId="8413"/>
            <ac:spMk id="7660547" creationId="{00000000-0000-0000-0000-000000000000}"/>
          </ac:spMkLst>
        </pc:spChg>
      </pc:sldChg>
      <pc:sldChg chg="add del">
        <pc:chgData name="Hertz He" userId="0f04dfdad46f1ba1" providerId="LiveId" clId="{18B5E716-E2B4-4441-9B04-2B414310A523}" dt="2021-06-25T23:56:20.066" v="19927"/>
        <pc:sldMkLst>
          <pc:docMk/>
          <pc:sldMk cId="3950675426" sldId="8413"/>
        </pc:sldMkLst>
      </pc:sldChg>
      <pc:sldChg chg="modSp add mod modNotes modNotesTx">
        <pc:chgData name="Hertz He" userId="0f04dfdad46f1ba1" providerId="LiveId" clId="{18B5E716-E2B4-4441-9B04-2B414310A523}" dt="2021-06-26T02:01:13.883" v="21756" actId="27636"/>
        <pc:sldMkLst>
          <pc:docMk/>
          <pc:sldMk cId="1831683373" sldId="8414"/>
        </pc:sldMkLst>
        <pc:spChg chg="mod">
          <ac:chgData name="Hertz He" userId="0f04dfdad46f1ba1" providerId="LiveId" clId="{18B5E716-E2B4-4441-9B04-2B414310A523}" dt="2021-06-26T00:41:08.299" v="21135" actId="6549"/>
          <ac:spMkLst>
            <pc:docMk/>
            <pc:sldMk cId="1831683373" sldId="8414"/>
            <ac:spMk id="7660547" creationId="{00000000-0000-0000-0000-000000000000}"/>
          </ac:spMkLst>
        </pc:spChg>
      </pc:sldChg>
      <pc:sldChg chg="add del">
        <pc:chgData name="Hertz He" userId="0f04dfdad46f1ba1" providerId="LiveId" clId="{18B5E716-E2B4-4441-9B04-2B414310A523}" dt="2021-06-25T23:56:18.174" v="19926"/>
        <pc:sldMkLst>
          <pc:docMk/>
          <pc:sldMk cId="2013040988" sldId="8414"/>
        </pc:sldMkLst>
      </pc:sldChg>
      <pc:sldChg chg="add del modNotes">
        <pc:chgData name="Hertz He" userId="0f04dfdad46f1ba1" providerId="LiveId" clId="{18B5E716-E2B4-4441-9B04-2B414310A523}" dt="2021-06-26T00:40:36.454" v="21112"/>
        <pc:sldMkLst>
          <pc:docMk/>
          <pc:sldMk cId="277995212" sldId="8415"/>
        </pc:sldMkLst>
      </pc:sldChg>
      <pc:sldChg chg="modSp add mod ord modNotes modNotesTx">
        <pc:chgData name="Hertz He" userId="0f04dfdad46f1ba1" providerId="LiveId" clId="{18B5E716-E2B4-4441-9B04-2B414310A523}" dt="2021-06-26T02:10:41.494" v="22124" actId="20577"/>
        <pc:sldMkLst>
          <pc:docMk/>
          <pc:sldMk cId="2924286178" sldId="8415"/>
        </pc:sldMkLst>
        <pc:spChg chg="mod">
          <ac:chgData name="Hertz He" userId="0f04dfdad46f1ba1" providerId="LiveId" clId="{18B5E716-E2B4-4441-9B04-2B414310A523}" dt="2021-06-26T00:45:08.224" v="21343"/>
          <ac:spMkLst>
            <pc:docMk/>
            <pc:sldMk cId="2924286178" sldId="8415"/>
            <ac:spMk id="7660547" creationId="{00000000-0000-0000-0000-000000000000}"/>
          </ac:spMkLst>
        </pc:spChg>
      </pc:sldChg>
      <pc:sldChg chg="add del modNotes">
        <pc:chgData name="Hertz He" userId="0f04dfdad46f1ba1" providerId="LiveId" clId="{18B5E716-E2B4-4441-9B04-2B414310A523}" dt="2021-06-26T00:40:46.670" v="21120"/>
        <pc:sldMkLst>
          <pc:docMk/>
          <pc:sldMk cId="3126735685" sldId="8415"/>
        </pc:sldMkLst>
      </pc:sldChg>
      <pc:sldChg chg="addSp delSp modSp new mod setBg modNotes modNotesTx">
        <pc:chgData name="Hertz He" userId="0f04dfdad46f1ba1" providerId="LiveId" clId="{18B5E716-E2B4-4441-9B04-2B414310A523}" dt="2021-06-26T02:15:45.639" v="22139" actId="26606"/>
        <pc:sldMkLst>
          <pc:docMk/>
          <pc:sldMk cId="671215756" sldId="8416"/>
        </pc:sldMkLst>
        <pc:spChg chg="add del">
          <ac:chgData name="Hertz He" userId="0f04dfdad46f1ba1" providerId="LiveId" clId="{18B5E716-E2B4-4441-9B04-2B414310A523}" dt="2021-06-26T02:15:45.639" v="22139" actId="26606"/>
          <ac:spMkLst>
            <pc:docMk/>
            <pc:sldMk cId="671215756" sldId="8416"/>
            <ac:spMk id="71" creationId="{42A4FC2C-047E-45A5-965D-8E1E3BF09BC6}"/>
          </ac:spMkLst>
        </pc:spChg>
        <pc:spChg chg="add">
          <ac:chgData name="Hertz He" userId="0f04dfdad46f1ba1" providerId="LiveId" clId="{18B5E716-E2B4-4441-9B04-2B414310A523}" dt="2021-06-26T02:15:45.639" v="22139" actId="26606"/>
          <ac:spMkLst>
            <pc:docMk/>
            <pc:sldMk cId="671215756" sldId="8416"/>
            <ac:spMk id="135" creationId="{A2509F26-B5DC-4BA7-B476-4CB044237A2E}"/>
          </ac:spMkLst>
        </pc:spChg>
        <pc:spChg chg="add">
          <ac:chgData name="Hertz He" userId="0f04dfdad46f1ba1" providerId="LiveId" clId="{18B5E716-E2B4-4441-9B04-2B414310A523}" dt="2021-06-26T02:15:45.639" v="22139" actId="26606"/>
          <ac:spMkLst>
            <pc:docMk/>
            <pc:sldMk cId="671215756" sldId="8416"/>
            <ac:spMk id="137" creationId="{DB103EB1-B135-4526-B883-33228FC27FF1}"/>
          </ac:spMkLst>
        </pc:spChg>
        <pc:picChg chg="add mod">
          <ac:chgData name="Hertz He" userId="0f04dfdad46f1ba1" providerId="LiveId" clId="{18B5E716-E2B4-4441-9B04-2B414310A523}" dt="2021-06-26T02:15:45.639" v="22139" actId="26606"/>
          <ac:picMkLst>
            <pc:docMk/>
            <pc:sldMk cId="671215756" sldId="8416"/>
            <ac:picMk id="1026" creationId="{38ECBC46-5235-4A11-A804-27AF6B5CC5A6}"/>
          </ac:picMkLst>
        </pc:picChg>
      </pc:sldChg>
      <pc:sldChg chg="addSp delSp modSp new mod setBg modNotes modNotesTx">
        <pc:chgData name="Hertz He" userId="0f04dfdad46f1ba1" providerId="LiveId" clId="{18B5E716-E2B4-4441-9B04-2B414310A523}" dt="2021-06-26T02:16:23.427" v="22145" actId="20577"/>
        <pc:sldMkLst>
          <pc:docMk/>
          <pc:sldMk cId="390577425" sldId="8417"/>
        </pc:sldMkLst>
        <pc:spChg chg="add del">
          <ac:chgData name="Hertz He" userId="0f04dfdad46f1ba1" providerId="LiveId" clId="{18B5E716-E2B4-4441-9B04-2B414310A523}" dt="2021-06-26T02:15:39.451" v="22138" actId="26606"/>
          <ac:spMkLst>
            <pc:docMk/>
            <pc:sldMk cId="390577425" sldId="8417"/>
            <ac:spMk id="7" creationId="{42A4FC2C-047E-45A5-965D-8E1E3BF09BC6}"/>
          </ac:spMkLst>
        </pc:spChg>
        <pc:spChg chg="add del">
          <ac:chgData name="Hertz He" userId="0f04dfdad46f1ba1" providerId="LiveId" clId="{18B5E716-E2B4-4441-9B04-2B414310A523}" dt="2021-06-26T02:15:59.397" v="22142" actId="26606"/>
          <ac:spMkLst>
            <pc:docMk/>
            <pc:sldMk cId="390577425" sldId="8417"/>
            <ac:spMk id="12" creationId="{B670DBD5-770C-4383-9F54-5B86E86BD5BB}"/>
          </ac:spMkLst>
        </pc:spChg>
        <pc:spChg chg="add del">
          <ac:chgData name="Hertz He" userId="0f04dfdad46f1ba1" providerId="LiveId" clId="{18B5E716-E2B4-4441-9B04-2B414310A523}" dt="2021-06-26T02:15:59.386" v="22141" actId="26606"/>
          <ac:spMkLst>
            <pc:docMk/>
            <pc:sldMk cId="390577425" sldId="8417"/>
            <ac:spMk id="17" creationId="{42A4FC2C-047E-45A5-965D-8E1E3BF09BC6}"/>
          </ac:spMkLst>
        </pc:spChg>
        <pc:spChg chg="add">
          <ac:chgData name="Hertz He" userId="0f04dfdad46f1ba1" providerId="LiveId" clId="{18B5E716-E2B4-4441-9B04-2B414310A523}" dt="2021-06-26T02:15:59.397" v="22142" actId="26606"/>
          <ac:spMkLst>
            <pc:docMk/>
            <pc:sldMk cId="390577425" sldId="8417"/>
            <ac:spMk id="19" creationId="{6680F1D3-7650-4307-A001-0163AD371D29}"/>
          </ac:spMkLst>
        </pc:spChg>
        <pc:picChg chg="add mod">
          <ac:chgData name="Hertz He" userId="0f04dfdad46f1ba1" providerId="LiveId" clId="{18B5E716-E2B4-4441-9B04-2B414310A523}" dt="2021-06-26T02:15:59.397" v="22142" actId="26606"/>
          <ac:picMkLst>
            <pc:docMk/>
            <pc:sldMk cId="390577425" sldId="8417"/>
            <ac:picMk id="2" creationId="{91906BBE-4746-47D3-9CD3-EA2B03B48111}"/>
          </ac:picMkLst>
        </pc:picChg>
      </pc:sldChg>
      <pc:sldChg chg="addSp delSp modSp add mod setBg delDesignElem modNotes modNotesTx">
        <pc:chgData name="Hertz He" userId="0f04dfdad46f1ba1" providerId="LiveId" clId="{18B5E716-E2B4-4441-9B04-2B414310A523}" dt="2021-06-26T04:11:48.009" v="22185" actId="20577"/>
        <pc:sldMkLst>
          <pc:docMk/>
          <pc:sldMk cId="3402485400" sldId="8418"/>
        </pc:sldMkLst>
        <pc:spChg chg="del">
          <ac:chgData name="Hertz He" userId="0f04dfdad46f1ba1" providerId="LiveId" clId="{18B5E716-E2B4-4441-9B04-2B414310A523}" dt="2021-06-26T01:01:56.975" v="21440"/>
          <ac:spMkLst>
            <pc:docMk/>
            <pc:sldMk cId="3402485400" sldId="8418"/>
            <ac:spMk id="73" creationId="{42A4FC2C-047E-45A5-965D-8E1E3BF09BC6}"/>
          </ac:spMkLst>
        </pc:spChg>
        <pc:spChg chg="add del">
          <ac:chgData name="Hertz He" userId="0f04dfdad46f1ba1" providerId="LiveId" clId="{18B5E716-E2B4-4441-9B04-2B414310A523}" dt="2021-06-26T01:14:31.541" v="21478" actId="26606"/>
          <ac:spMkLst>
            <pc:docMk/>
            <pc:sldMk cId="3402485400" sldId="8418"/>
            <ac:spMk id="138" creationId="{B87687D8-4EF1-4EF2-BF7E-74BB4A3D1806}"/>
          </ac:spMkLst>
        </pc:spChg>
        <pc:spChg chg="mod ord">
          <ac:chgData name="Hertz He" userId="0f04dfdad46f1ba1" providerId="LiveId" clId="{18B5E716-E2B4-4441-9B04-2B414310A523}" dt="2021-06-26T01:18:40.422" v="21521" actId="13926"/>
          <ac:spMkLst>
            <pc:docMk/>
            <pc:sldMk cId="3402485400" sldId="8418"/>
            <ac:spMk id="7660547" creationId="{00000000-0000-0000-0000-000000000000}"/>
          </ac:spMkLst>
        </pc:spChg>
        <pc:spChg chg="add del">
          <ac:chgData name="Hertz He" userId="0f04dfdad46f1ba1" providerId="LiveId" clId="{18B5E716-E2B4-4441-9B04-2B414310A523}" dt="2021-06-26T01:14:31.541" v="21478" actId="26606"/>
          <ac:spMkLst>
            <pc:docMk/>
            <pc:sldMk cId="3402485400" sldId="8418"/>
            <ac:spMk id="7660549" creationId="{82A5F716-98EF-42EF-A471-87C6DFDCC799}"/>
          </ac:spMkLst>
        </pc:spChg>
        <pc:spChg chg="add">
          <ac:chgData name="Hertz He" userId="0f04dfdad46f1ba1" providerId="LiveId" clId="{18B5E716-E2B4-4441-9B04-2B414310A523}" dt="2021-06-26T01:14:31.560" v="21479" actId="26606"/>
          <ac:spMkLst>
            <pc:docMk/>
            <pc:sldMk cId="3402485400" sldId="8418"/>
            <ac:spMk id="7660551" creationId="{F13C74B1-5B17-4795-BED0-7140497B445A}"/>
          </ac:spMkLst>
        </pc:spChg>
        <pc:spChg chg="add">
          <ac:chgData name="Hertz He" userId="0f04dfdad46f1ba1" providerId="LiveId" clId="{18B5E716-E2B4-4441-9B04-2B414310A523}" dt="2021-06-26T01:14:31.560" v="21479" actId="26606"/>
          <ac:spMkLst>
            <pc:docMk/>
            <pc:sldMk cId="3402485400" sldId="8418"/>
            <ac:spMk id="7660552" creationId="{D4974D33-8DC5-464E-8C6D-BE58F0669C17}"/>
          </ac:spMkLst>
        </pc:spChg>
        <pc:picChg chg="del">
          <ac:chgData name="Hertz He" userId="0f04dfdad46f1ba1" providerId="LiveId" clId="{18B5E716-E2B4-4441-9B04-2B414310A523}" dt="2021-06-26T01:13:45.340" v="21473" actId="478"/>
          <ac:picMkLst>
            <pc:docMk/>
            <pc:sldMk cId="3402485400" sldId="8418"/>
            <ac:picMk id="2050" creationId="{D762885C-0EDB-4E79-B817-CE35D99B3959}"/>
          </ac:picMkLst>
        </pc:picChg>
        <pc:picChg chg="add mod">
          <ac:chgData name="Hertz He" userId="0f04dfdad46f1ba1" providerId="LiveId" clId="{18B5E716-E2B4-4441-9B04-2B414310A523}" dt="2021-06-26T01:16:18.891" v="21499" actId="14100"/>
          <ac:picMkLst>
            <pc:docMk/>
            <pc:sldMk cId="3402485400" sldId="8418"/>
            <ac:picMk id="4098" creationId="{7EC2E8EC-993C-4C7D-AF3E-EA9E3A069321}"/>
          </ac:picMkLst>
        </pc:picChg>
        <pc:cxnChg chg="add del">
          <ac:chgData name="Hertz He" userId="0f04dfdad46f1ba1" providerId="LiveId" clId="{18B5E716-E2B4-4441-9B04-2B414310A523}" dt="2021-06-26T01:14:08.133" v="21476" actId="26606"/>
          <ac:cxnSpMkLst>
            <pc:docMk/>
            <pc:sldMk cId="3402485400" sldId="8418"/>
            <ac:cxnSpMk id="136" creationId="{A7F400EE-A8A5-48AF-B4D6-291B52C6F0B0}"/>
          </ac:cxnSpMkLst>
        </pc:cxnChg>
      </pc:sldChg>
      <pc:sldChg chg="addSp delSp modSp new mod setBg modNotes modNotesTx">
        <pc:chgData name="Hertz He" userId="0f04dfdad46f1ba1" providerId="LiveId" clId="{18B5E716-E2B4-4441-9B04-2B414310A523}" dt="2021-06-26T04:11:39.292" v="22178" actId="20577"/>
        <pc:sldMkLst>
          <pc:docMk/>
          <pc:sldMk cId="2941514915" sldId="8419"/>
        </pc:sldMkLst>
        <pc:spChg chg="add del">
          <ac:chgData name="Hertz He" userId="0f04dfdad46f1ba1" providerId="LiveId" clId="{18B5E716-E2B4-4441-9B04-2B414310A523}" dt="2021-06-26T01:11:08.657" v="21470" actId="26606"/>
          <ac:spMkLst>
            <pc:docMk/>
            <pc:sldMk cId="2941514915" sldId="8419"/>
            <ac:spMk id="71" creationId="{42A4FC2C-047E-45A5-965D-8E1E3BF09BC6}"/>
          </ac:spMkLst>
        </pc:spChg>
        <pc:spChg chg="add">
          <ac:chgData name="Hertz He" userId="0f04dfdad46f1ba1" providerId="LiveId" clId="{18B5E716-E2B4-4441-9B04-2B414310A523}" dt="2021-06-26T01:11:08.657" v="21470" actId="26606"/>
          <ac:spMkLst>
            <pc:docMk/>
            <pc:sldMk cId="2941514915" sldId="8419"/>
            <ac:spMk id="137" creationId="{82A5F716-98EF-42EF-A471-87C6DFDCC799}"/>
          </ac:spMkLst>
        </pc:spChg>
        <pc:spChg chg="add">
          <ac:chgData name="Hertz He" userId="0f04dfdad46f1ba1" providerId="LiveId" clId="{18B5E716-E2B4-4441-9B04-2B414310A523}" dt="2021-06-26T01:11:08.657" v="21470" actId="26606"/>
          <ac:spMkLst>
            <pc:docMk/>
            <pc:sldMk cId="2941514915" sldId="8419"/>
            <ac:spMk id="139" creationId="{B87687D8-4EF1-4EF2-BF7E-74BB4A3D1806}"/>
          </ac:spMkLst>
        </pc:spChg>
        <pc:picChg chg="add del mod">
          <ac:chgData name="Hertz He" userId="0f04dfdad46f1ba1" providerId="LiveId" clId="{18B5E716-E2B4-4441-9B04-2B414310A523}" dt="2021-06-26T01:11:02.529" v="21467" actId="478"/>
          <ac:picMkLst>
            <pc:docMk/>
            <pc:sldMk cId="2941514915" sldId="8419"/>
            <ac:picMk id="3074" creationId="{57C11C00-5CB1-4EA7-84F5-25D356E894EF}"/>
          </ac:picMkLst>
        </pc:picChg>
        <pc:picChg chg="add mod">
          <ac:chgData name="Hertz He" userId="0f04dfdad46f1ba1" providerId="LiveId" clId="{18B5E716-E2B4-4441-9B04-2B414310A523}" dt="2021-06-26T01:11:08.657" v="21470" actId="26606"/>
          <ac:picMkLst>
            <pc:docMk/>
            <pc:sldMk cId="2941514915" sldId="8419"/>
            <ac:picMk id="3076" creationId="{959FF519-B719-4E4B-A3F3-C7825BEA8ED4}"/>
          </ac:picMkLst>
        </pc:picChg>
      </pc:sldChg>
      <pc:sldChg chg="addSp modSp new mod setBg">
        <pc:chgData name="Hertz He" userId="0f04dfdad46f1ba1" providerId="LiveId" clId="{18B5E716-E2B4-4441-9B04-2B414310A523}" dt="2021-06-26T02:14:16.650" v="22134" actId="26606"/>
        <pc:sldMkLst>
          <pc:docMk/>
          <pc:sldMk cId="4019483945" sldId="8420"/>
        </pc:sldMkLst>
        <pc:spChg chg="add">
          <ac:chgData name="Hertz He" userId="0f04dfdad46f1ba1" providerId="LiveId" clId="{18B5E716-E2B4-4441-9B04-2B414310A523}" dt="2021-06-26T02:14:16.650" v="22134" actId="26606"/>
          <ac:spMkLst>
            <pc:docMk/>
            <pc:sldMk cId="4019483945" sldId="8420"/>
            <ac:spMk id="71" creationId="{42A4FC2C-047E-45A5-965D-8E1E3BF09BC6}"/>
          </ac:spMkLst>
        </pc:spChg>
        <pc:picChg chg="add mod">
          <ac:chgData name="Hertz He" userId="0f04dfdad46f1ba1" providerId="LiveId" clId="{18B5E716-E2B4-4441-9B04-2B414310A523}" dt="2021-06-26T02:14:16.650" v="22134" actId="26606"/>
          <ac:picMkLst>
            <pc:docMk/>
            <pc:sldMk cId="4019483945" sldId="8420"/>
            <ac:picMk id="5122" creationId="{DD799E12-1B8A-4D0E-92CA-6DF0768180B8}"/>
          </ac:picMkLst>
        </pc:picChg>
      </pc:sldChg>
    </pc:docChg>
  </pc:docChgLst>
  <pc:docChgLst>
    <pc:chgData name="Hertz He" userId="0f04dfdad46f1ba1" providerId="LiveId" clId="{39EBFE53-9097-41F5-A878-D543E6ED3751}"/>
    <pc:docChg chg="undo custSel addSld delSld modSld sldOrd modSection">
      <pc:chgData name="Hertz He" userId="0f04dfdad46f1ba1" providerId="LiveId" clId="{39EBFE53-9097-41F5-A878-D543E6ED3751}" dt="2021-07-10T11:23:52.087" v="21316" actId="1076"/>
      <pc:docMkLst>
        <pc:docMk/>
      </pc:docMkLst>
      <pc:sldChg chg="add del setBg modNotes modNotesTx">
        <pc:chgData name="Hertz He" userId="0f04dfdad46f1ba1" providerId="LiveId" clId="{39EBFE53-9097-41F5-A878-D543E6ED3751}" dt="2021-07-06T01:45:04.043" v="7414" actId="2696"/>
        <pc:sldMkLst>
          <pc:docMk/>
          <pc:sldMk cId="1124817739" sldId="8103"/>
        </pc:sldMkLst>
      </pc:sldChg>
      <pc:sldChg chg="add ord modNotes modNotesTx">
        <pc:chgData name="Hertz He" userId="0f04dfdad46f1ba1" providerId="LiveId" clId="{39EBFE53-9097-41F5-A878-D543E6ED3751}" dt="2021-07-10T11:12:38.964" v="21173" actId="27636"/>
        <pc:sldMkLst>
          <pc:docMk/>
          <pc:sldMk cId="4284182055" sldId="8103"/>
        </pc:sldMkLst>
      </pc:sldChg>
      <pc:sldChg chg="modSp add mod ord modNotes modNotesTx">
        <pc:chgData name="Hertz He" userId="0f04dfdad46f1ba1" providerId="LiveId" clId="{39EBFE53-9097-41F5-A878-D543E6ED3751}" dt="2021-07-10T11:09:16.060" v="21154" actId="20577"/>
        <pc:sldMkLst>
          <pc:docMk/>
          <pc:sldMk cId="148638911" sldId="8194"/>
        </pc:sldMkLst>
        <pc:spChg chg="mod">
          <ac:chgData name="Hertz He" userId="0f04dfdad46f1ba1" providerId="LiveId" clId="{39EBFE53-9097-41F5-A878-D543E6ED3751}" dt="2021-07-02T02:54:10.211" v="279" actId="20577"/>
          <ac:spMkLst>
            <pc:docMk/>
            <pc:sldMk cId="148638911" sldId="8194"/>
            <ac:spMk id="7660547" creationId="{00000000-0000-0000-0000-000000000000}"/>
          </ac:spMkLst>
        </pc:spChg>
      </pc:sldChg>
      <pc:sldChg chg="del">
        <pc:chgData name="Hertz He" userId="0f04dfdad46f1ba1" providerId="LiveId" clId="{39EBFE53-9097-41F5-A878-D543E6ED3751}" dt="2021-07-02T00:11:14.160" v="0" actId="2696"/>
        <pc:sldMkLst>
          <pc:docMk/>
          <pc:sldMk cId="2030620611" sldId="8194"/>
        </pc:sldMkLst>
      </pc:sldChg>
      <pc:sldChg chg="del">
        <pc:chgData name="Hertz He" userId="0f04dfdad46f1ba1" providerId="LiveId" clId="{39EBFE53-9097-41F5-A878-D543E6ED3751}" dt="2021-07-02T06:27:47.998" v="2453" actId="47"/>
        <pc:sldMkLst>
          <pc:docMk/>
          <pc:sldMk cId="850864574" sldId="8291"/>
        </pc:sldMkLst>
      </pc:sldChg>
      <pc:sldChg chg="del">
        <pc:chgData name="Hertz He" userId="0f04dfdad46f1ba1" providerId="LiveId" clId="{39EBFE53-9097-41F5-A878-D543E6ED3751}" dt="2021-07-02T06:27:47.998" v="2453" actId="47"/>
        <pc:sldMkLst>
          <pc:docMk/>
          <pc:sldMk cId="1233716856" sldId="8341"/>
        </pc:sldMkLst>
      </pc:sldChg>
      <pc:sldChg chg="modSp mod ord modNotes modNotesTx">
        <pc:chgData name="Hertz He" userId="0f04dfdad46f1ba1" providerId="LiveId" clId="{39EBFE53-9097-41F5-A878-D543E6ED3751}" dt="2021-07-10T11:12:38.623" v="21158" actId="27636"/>
        <pc:sldMkLst>
          <pc:docMk/>
          <pc:sldMk cId="1150449707" sldId="8346"/>
        </pc:sldMkLst>
        <pc:spChg chg="mod">
          <ac:chgData name="Hertz He" userId="0f04dfdad46f1ba1" providerId="LiveId" clId="{39EBFE53-9097-41F5-A878-D543E6ED3751}" dt="2021-07-07T05:36:37.821" v="17461" actId="207"/>
          <ac:spMkLst>
            <pc:docMk/>
            <pc:sldMk cId="1150449707" sldId="8346"/>
            <ac:spMk id="7660547" creationId="{00000000-0000-0000-0000-000000000000}"/>
          </ac:spMkLst>
        </pc:spChg>
      </pc:sldChg>
      <pc:sldChg chg="del">
        <pc:chgData name="Hertz He" userId="0f04dfdad46f1ba1" providerId="LiveId" clId="{39EBFE53-9097-41F5-A878-D543E6ED3751}" dt="2021-07-02T06:27:47.998" v="2453" actId="47"/>
        <pc:sldMkLst>
          <pc:docMk/>
          <pc:sldMk cId="1962858706" sldId="8351"/>
        </pc:sldMkLst>
      </pc:sldChg>
      <pc:sldChg chg="del">
        <pc:chgData name="Hertz He" userId="0f04dfdad46f1ba1" providerId="LiveId" clId="{39EBFE53-9097-41F5-A878-D543E6ED3751}" dt="2021-07-02T06:27:47.998" v="2453" actId="47"/>
        <pc:sldMkLst>
          <pc:docMk/>
          <pc:sldMk cId="4007119865" sldId="8352"/>
        </pc:sldMkLst>
      </pc:sldChg>
      <pc:sldChg chg="del">
        <pc:chgData name="Hertz He" userId="0f04dfdad46f1ba1" providerId="LiveId" clId="{39EBFE53-9097-41F5-A878-D543E6ED3751}" dt="2021-07-02T06:27:47.998" v="2453" actId="47"/>
        <pc:sldMkLst>
          <pc:docMk/>
          <pc:sldMk cId="3663115172" sldId="8354"/>
        </pc:sldMkLst>
      </pc:sldChg>
      <pc:sldChg chg="del">
        <pc:chgData name="Hertz He" userId="0f04dfdad46f1ba1" providerId="LiveId" clId="{39EBFE53-9097-41F5-A878-D543E6ED3751}" dt="2021-07-02T06:27:47.998" v="2453" actId="47"/>
        <pc:sldMkLst>
          <pc:docMk/>
          <pc:sldMk cId="731335997" sldId="8356"/>
        </pc:sldMkLst>
      </pc:sldChg>
      <pc:sldChg chg="del">
        <pc:chgData name="Hertz He" userId="0f04dfdad46f1ba1" providerId="LiveId" clId="{39EBFE53-9097-41F5-A878-D543E6ED3751}" dt="2021-07-02T06:27:47.998" v="2453" actId="47"/>
        <pc:sldMkLst>
          <pc:docMk/>
          <pc:sldMk cId="3228955717" sldId="8381"/>
        </pc:sldMkLst>
      </pc:sldChg>
      <pc:sldChg chg="del">
        <pc:chgData name="Hertz He" userId="0f04dfdad46f1ba1" providerId="LiveId" clId="{39EBFE53-9097-41F5-A878-D543E6ED3751}" dt="2021-07-02T06:27:47.998" v="2453" actId="47"/>
        <pc:sldMkLst>
          <pc:docMk/>
          <pc:sldMk cId="311717363" sldId="8389"/>
        </pc:sldMkLst>
      </pc:sldChg>
      <pc:sldChg chg="del">
        <pc:chgData name="Hertz He" userId="0f04dfdad46f1ba1" providerId="LiveId" clId="{39EBFE53-9097-41F5-A878-D543E6ED3751}" dt="2021-07-02T06:27:47.998" v="2453" actId="47"/>
        <pc:sldMkLst>
          <pc:docMk/>
          <pc:sldMk cId="3569811462" sldId="8391"/>
        </pc:sldMkLst>
      </pc:sldChg>
      <pc:sldChg chg="del">
        <pc:chgData name="Hertz He" userId="0f04dfdad46f1ba1" providerId="LiveId" clId="{39EBFE53-9097-41F5-A878-D543E6ED3751}" dt="2021-07-02T06:27:47.998" v="2453" actId="47"/>
        <pc:sldMkLst>
          <pc:docMk/>
          <pc:sldMk cId="462321295" sldId="8392"/>
        </pc:sldMkLst>
      </pc:sldChg>
      <pc:sldChg chg="del">
        <pc:chgData name="Hertz He" userId="0f04dfdad46f1ba1" providerId="LiveId" clId="{39EBFE53-9097-41F5-A878-D543E6ED3751}" dt="2021-07-02T06:27:47.998" v="2453" actId="47"/>
        <pc:sldMkLst>
          <pc:docMk/>
          <pc:sldMk cId="171236708" sldId="8394"/>
        </pc:sldMkLst>
      </pc:sldChg>
      <pc:sldChg chg="del">
        <pc:chgData name="Hertz He" userId="0f04dfdad46f1ba1" providerId="LiveId" clId="{39EBFE53-9097-41F5-A878-D543E6ED3751}" dt="2021-07-02T06:27:47.998" v="2453" actId="47"/>
        <pc:sldMkLst>
          <pc:docMk/>
          <pc:sldMk cId="3554733541" sldId="8401"/>
        </pc:sldMkLst>
      </pc:sldChg>
      <pc:sldChg chg="del">
        <pc:chgData name="Hertz He" userId="0f04dfdad46f1ba1" providerId="LiveId" clId="{39EBFE53-9097-41F5-A878-D543E6ED3751}" dt="2021-07-02T06:27:47.998" v="2453" actId="47"/>
        <pc:sldMkLst>
          <pc:docMk/>
          <pc:sldMk cId="3865303341" sldId="8409"/>
        </pc:sldMkLst>
      </pc:sldChg>
      <pc:sldChg chg="del">
        <pc:chgData name="Hertz He" userId="0f04dfdad46f1ba1" providerId="LiveId" clId="{39EBFE53-9097-41F5-A878-D543E6ED3751}" dt="2021-07-02T02:56:18.114" v="333" actId="47"/>
        <pc:sldMkLst>
          <pc:docMk/>
          <pc:sldMk cId="2103993103" sldId="8411"/>
        </pc:sldMkLst>
      </pc:sldChg>
      <pc:sldChg chg="modSp add mod modNotesTx">
        <pc:chgData name="Hertz He" userId="0f04dfdad46f1ba1" providerId="LiveId" clId="{39EBFE53-9097-41F5-A878-D543E6ED3751}" dt="2021-07-09T22:23:59.968" v="20693" actId="20577"/>
        <pc:sldMkLst>
          <pc:docMk/>
          <pc:sldMk cId="831730642" sldId="8412"/>
        </pc:sldMkLst>
        <pc:spChg chg="mod">
          <ac:chgData name="Hertz He" userId="0f04dfdad46f1ba1" providerId="LiveId" clId="{39EBFE53-9097-41F5-A878-D543E6ED3751}" dt="2021-07-02T05:47:45.908" v="2452" actId="13926"/>
          <ac:spMkLst>
            <pc:docMk/>
            <pc:sldMk cId="831730642" sldId="8412"/>
            <ac:spMk id="7660547" creationId="{00000000-0000-0000-0000-000000000000}"/>
          </ac:spMkLst>
        </pc:spChg>
      </pc:sldChg>
      <pc:sldChg chg="del">
        <pc:chgData name="Hertz He" userId="0f04dfdad46f1ba1" providerId="LiveId" clId="{39EBFE53-9097-41F5-A878-D543E6ED3751}" dt="2021-07-02T05:06:06.610" v="1409" actId="2696"/>
        <pc:sldMkLst>
          <pc:docMk/>
          <pc:sldMk cId="3384385634" sldId="8412"/>
        </pc:sldMkLst>
      </pc:sldChg>
      <pc:sldChg chg="modSp mod ord modNotesTx">
        <pc:chgData name="Hertz He" userId="0f04dfdad46f1ba1" providerId="LiveId" clId="{39EBFE53-9097-41F5-A878-D543E6ED3751}" dt="2021-07-07T07:37:01.116" v="19983" actId="255"/>
        <pc:sldMkLst>
          <pc:docMk/>
          <pc:sldMk cId="1384529915" sldId="8413"/>
        </pc:sldMkLst>
        <pc:spChg chg="mod">
          <ac:chgData name="Hertz He" userId="0f04dfdad46f1ba1" providerId="LiveId" clId="{39EBFE53-9097-41F5-A878-D543E6ED3751}" dt="2021-07-06T07:33:09.971" v="8821" actId="13926"/>
          <ac:spMkLst>
            <pc:docMk/>
            <pc:sldMk cId="1384529915" sldId="8413"/>
            <ac:spMk id="7660547" creationId="{00000000-0000-0000-0000-000000000000}"/>
          </ac:spMkLst>
        </pc:spChg>
      </pc:sldChg>
      <pc:sldChg chg="del">
        <pc:chgData name="Hertz He" userId="0f04dfdad46f1ba1" providerId="LiveId" clId="{39EBFE53-9097-41F5-A878-D543E6ED3751}" dt="2021-07-02T06:27:47.998" v="2453" actId="47"/>
        <pc:sldMkLst>
          <pc:docMk/>
          <pc:sldMk cId="1831683373" sldId="8414"/>
        </pc:sldMkLst>
      </pc:sldChg>
      <pc:sldChg chg="del">
        <pc:chgData name="Hertz He" userId="0f04dfdad46f1ba1" providerId="LiveId" clId="{39EBFE53-9097-41F5-A878-D543E6ED3751}" dt="2021-07-02T06:27:47.998" v="2453" actId="47"/>
        <pc:sldMkLst>
          <pc:docMk/>
          <pc:sldMk cId="2924286178" sldId="8415"/>
        </pc:sldMkLst>
      </pc:sldChg>
      <pc:sldChg chg="modSp add del mod">
        <pc:chgData name="Hertz He" userId="0f04dfdad46f1ba1" providerId="LiveId" clId="{39EBFE53-9097-41F5-A878-D543E6ED3751}" dt="2021-07-02T02:54:21.360" v="280" actId="2696"/>
        <pc:sldMkLst>
          <pc:docMk/>
          <pc:sldMk cId="1063028370" sldId="8416"/>
        </pc:sldMkLst>
        <pc:spChg chg="mod">
          <ac:chgData name="Hertz He" userId="0f04dfdad46f1ba1" providerId="LiveId" clId="{39EBFE53-9097-41F5-A878-D543E6ED3751}" dt="2021-07-02T02:51:36.521" v="167" actId="1076"/>
          <ac:spMkLst>
            <pc:docMk/>
            <pc:sldMk cId="1063028370" sldId="8416"/>
            <ac:spMk id="7660547" creationId="{00000000-0000-0000-0000-000000000000}"/>
          </ac:spMkLst>
        </pc:spChg>
      </pc:sldChg>
      <pc:sldChg chg="addSp delSp modSp add mod ord setBg setClrOvrMap modNotesTx">
        <pc:chgData name="Hertz He" userId="0f04dfdad46f1ba1" providerId="LiveId" clId="{39EBFE53-9097-41F5-A878-D543E6ED3751}" dt="2021-07-09T22:23:21.910" v="20685" actId="20577"/>
        <pc:sldMkLst>
          <pc:docMk/>
          <pc:sldMk cId="2672397390" sldId="8416"/>
        </pc:sldMkLst>
        <pc:spChg chg="add del">
          <ac:chgData name="Hertz He" userId="0f04dfdad46f1ba1" providerId="LiveId" clId="{39EBFE53-9097-41F5-A878-D543E6ED3751}" dt="2021-07-07T01:55:51.869" v="12346" actId="26606"/>
          <ac:spMkLst>
            <pc:docMk/>
            <pc:sldMk cId="2672397390" sldId="8416"/>
            <ac:spMk id="72" creationId="{04812C46-200A-4DEB-A05E-3ED6C68C2387}"/>
          </ac:spMkLst>
        </pc:spChg>
        <pc:spChg chg="add del">
          <ac:chgData name="Hertz He" userId="0f04dfdad46f1ba1" providerId="LiveId" clId="{39EBFE53-9097-41F5-A878-D543E6ED3751}" dt="2021-07-07T01:55:51.869" v="12346" actId="26606"/>
          <ac:spMkLst>
            <pc:docMk/>
            <pc:sldMk cId="2672397390" sldId="8416"/>
            <ac:spMk id="74" creationId="{D1EA859B-E555-4109-94F3-6700E046E008}"/>
          </ac:spMkLst>
        </pc:spChg>
        <pc:spChg chg="add del">
          <ac:chgData name="Hertz He" userId="0f04dfdad46f1ba1" providerId="LiveId" clId="{39EBFE53-9097-41F5-A878-D543E6ED3751}" dt="2021-07-07T01:56:21.332" v="12354" actId="26606"/>
          <ac:spMkLst>
            <pc:docMk/>
            <pc:sldMk cId="2672397390" sldId="8416"/>
            <ac:spMk id="77" creationId="{04812C46-200A-4DEB-A05E-3ED6C68C2387}"/>
          </ac:spMkLst>
        </pc:spChg>
        <pc:spChg chg="add del">
          <ac:chgData name="Hertz He" userId="0f04dfdad46f1ba1" providerId="LiveId" clId="{39EBFE53-9097-41F5-A878-D543E6ED3751}" dt="2021-07-07T01:56:21.332" v="12354" actId="26606"/>
          <ac:spMkLst>
            <pc:docMk/>
            <pc:sldMk cId="2672397390" sldId="8416"/>
            <ac:spMk id="79" creationId="{D1EA859B-E555-4109-94F3-6700E046E008}"/>
          </ac:spMkLst>
        </pc:spChg>
        <pc:spChg chg="mod ord">
          <ac:chgData name="Hertz He" userId="0f04dfdad46f1ba1" providerId="LiveId" clId="{39EBFE53-9097-41F5-A878-D543E6ED3751}" dt="2021-07-09T22:23:21.910" v="20685" actId="20577"/>
          <ac:spMkLst>
            <pc:docMk/>
            <pc:sldMk cId="2672397390" sldId="8416"/>
            <ac:spMk id="7660547" creationId="{00000000-0000-0000-0000-000000000000}"/>
          </ac:spMkLst>
        </pc:spChg>
        <pc:spChg chg="add del">
          <ac:chgData name="Hertz He" userId="0f04dfdad46f1ba1" providerId="LiveId" clId="{39EBFE53-9097-41F5-A878-D543E6ED3751}" dt="2021-07-07T01:56:05.070" v="12350" actId="26606"/>
          <ac:spMkLst>
            <pc:docMk/>
            <pc:sldMk cId="2672397390" sldId="8416"/>
            <ac:spMk id="7660549" creationId="{92CC4BDB-5B81-4023-B967-7DF04BC13389}"/>
          </ac:spMkLst>
        </pc:spChg>
        <pc:spChg chg="add del">
          <ac:chgData name="Hertz He" userId="0f04dfdad46f1ba1" providerId="LiveId" clId="{39EBFE53-9097-41F5-A878-D543E6ED3751}" dt="2021-07-07T01:56:21.337" v="12355" actId="26606"/>
          <ac:spMkLst>
            <pc:docMk/>
            <pc:sldMk cId="2672397390" sldId="8416"/>
            <ac:spMk id="7660551" creationId="{04812C46-200A-4DEB-A05E-3ED6C68C2387}"/>
          </ac:spMkLst>
        </pc:spChg>
        <pc:spChg chg="add del">
          <ac:chgData name="Hertz He" userId="0f04dfdad46f1ba1" providerId="LiveId" clId="{39EBFE53-9097-41F5-A878-D543E6ED3751}" dt="2021-07-07T01:56:21.337" v="12355" actId="26606"/>
          <ac:spMkLst>
            <pc:docMk/>
            <pc:sldMk cId="2672397390" sldId="8416"/>
            <ac:spMk id="7660552" creationId="{D1EA859B-E555-4109-94F3-6700E046E008}"/>
          </ac:spMkLst>
        </pc:spChg>
        <pc:spChg chg="add">
          <ac:chgData name="Hertz He" userId="0f04dfdad46f1ba1" providerId="LiveId" clId="{39EBFE53-9097-41F5-A878-D543E6ED3751}" dt="2021-07-07T01:56:21.337" v="12355" actId="26606"/>
          <ac:spMkLst>
            <pc:docMk/>
            <pc:sldMk cId="2672397390" sldId="8416"/>
            <ac:spMk id="7660554" creationId="{04812C46-200A-4DEB-A05E-3ED6C68C2387}"/>
          </ac:spMkLst>
        </pc:spChg>
        <pc:spChg chg="add">
          <ac:chgData name="Hertz He" userId="0f04dfdad46f1ba1" providerId="LiveId" clId="{39EBFE53-9097-41F5-A878-D543E6ED3751}" dt="2021-07-07T01:56:21.337" v="12355" actId="26606"/>
          <ac:spMkLst>
            <pc:docMk/>
            <pc:sldMk cId="2672397390" sldId="8416"/>
            <ac:spMk id="7660555" creationId="{D1EA859B-E555-4109-94F3-6700E046E008}"/>
          </ac:spMkLst>
        </pc:spChg>
        <pc:picChg chg="add mod">
          <ac:chgData name="Hertz He" userId="0f04dfdad46f1ba1" providerId="LiveId" clId="{39EBFE53-9097-41F5-A878-D543E6ED3751}" dt="2021-07-07T01:56:21.337" v="12355" actId="26606"/>
          <ac:picMkLst>
            <pc:docMk/>
            <pc:sldMk cId="2672397390" sldId="8416"/>
            <ac:picMk id="2" creationId="{CC2201A5-E901-4E05-B8A2-4335984866C2}"/>
          </ac:picMkLst>
        </pc:picChg>
      </pc:sldChg>
      <pc:sldChg chg="modSp add mod ord modNotes modNotesTx">
        <pc:chgData name="Hertz He" userId="0f04dfdad46f1ba1" providerId="LiveId" clId="{39EBFE53-9097-41F5-A878-D543E6ED3751}" dt="2021-07-10T11:12:38.755" v="21162" actId="27636"/>
        <pc:sldMkLst>
          <pc:docMk/>
          <pc:sldMk cId="2796490187" sldId="8417"/>
        </pc:sldMkLst>
        <pc:spChg chg="mod">
          <ac:chgData name="Hertz He" userId="0f04dfdad46f1ba1" providerId="LiveId" clId="{39EBFE53-9097-41F5-A878-D543E6ED3751}" dt="2021-07-06T00:43:19.751" v="6275" actId="20577"/>
          <ac:spMkLst>
            <pc:docMk/>
            <pc:sldMk cId="2796490187" sldId="8417"/>
            <ac:spMk id="7660547" creationId="{00000000-0000-0000-0000-000000000000}"/>
          </ac:spMkLst>
        </pc:spChg>
      </pc:sldChg>
      <pc:sldChg chg="modSp add mod modNotes modNotesTx">
        <pc:chgData name="Hertz He" userId="0f04dfdad46f1ba1" providerId="LiveId" clId="{39EBFE53-9097-41F5-A878-D543E6ED3751}" dt="2021-07-10T11:12:38.608" v="21157" actId="27636"/>
        <pc:sldMkLst>
          <pc:docMk/>
          <pc:sldMk cId="491303483" sldId="8418"/>
        </pc:sldMkLst>
        <pc:spChg chg="mod">
          <ac:chgData name="Hertz He" userId="0f04dfdad46f1ba1" providerId="LiveId" clId="{39EBFE53-9097-41F5-A878-D543E6ED3751}" dt="2021-07-02T05:32:51.326" v="2127" actId="20577"/>
          <ac:spMkLst>
            <pc:docMk/>
            <pc:sldMk cId="491303483" sldId="8418"/>
            <ac:spMk id="7660547" creationId="{00000000-0000-0000-0000-000000000000}"/>
          </ac:spMkLst>
        </pc:spChg>
      </pc:sldChg>
      <pc:sldChg chg="modSp add mod ord modNotes modNotesTx">
        <pc:chgData name="Hertz He" userId="0f04dfdad46f1ba1" providerId="LiveId" clId="{39EBFE53-9097-41F5-A878-D543E6ED3751}" dt="2021-07-10T11:12:42.766" v="21181" actId="20577"/>
        <pc:sldMkLst>
          <pc:docMk/>
          <pc:sldMk cId="184799818" sldId="8419"/>
        </pc:sldMkLst>
        <pc:spChg chg="mod">
          <ac:chgData name="Hertz He" userId="0f04dfdad46f1ba1" providerId="LiveId" clId="{39EBFE53-9097-41F5-A878-D543E6ED3751}" dt="2021-07-06T00:24:33.565" v="5836" actId="20577"/>
          <ac:spMkLst>
            <pc:docMk/>
            <pc:sldMk cId="184799818" sldId="8419"/>
            <ac:spMk id="7660547" creationId="{00000000-0000-0000-0000-000000000000}"/>
          </ac:spMkLst>
        </pc:spChg>
      </pc:sldChg>
      <pc:sldChg chg="add modNotes modNotesTx">
        <pc:chgData name="Hertz He" userId="0f04dfdad46f1ba1" providerId="LiveId" clId="{39EBFE53-9097-41F5-A878-D543E6ED3751}" dt="2021-07-10T11:12:38.884" v="21168" actId="27636"/>
        <pc:sldMkLst>
          <pc:docMk/>
          <pc:sldMk cId="2285548361" sldId="8420"/>
        </pc:sldMkLst>
      </pc:sldChg>
      <pc:sldChg chg="modSp add del mod ord modNotes modNotesTx">
        <pc:chgData name="Hertz He" userId="0f04dfdad46f1ba1" providerId="LiveId" clId="{39EBFE53-9097-41F5-A878-D543E6ED3751}" dt="2021-07-06T01:45:04.043" v="7414" actId="2696"/>
        <pc:sldMkLst>
          <pc:docMk/>
          <pc:sldMk cId="3448247264" sldId="8420"/>
        </pc:sldMkLst>
        <pc:spChg chg="mod">
          <ac:chgData name="Hertz He" userId="0f04dfdad46f1ba1" providerId="LiveId" clId="{39EBFE53-9097-41F5-A878-D543E6ED3751}" dt="2021-07-03T01:33:26.840" v="2674" actId="20577"/>
          <ac:spMkLst>
            <pc:docMk/>
            <pc:sldMk cId="3448247264" sldId="8420"/>
            <ac:spMk id="7660547" creationId="{00000000-0000-0000-0000-000000000000}"/>
          </ac:spMkLst>
        </pc:spChg>
      </pc:sldChg>
      <pc:sldChg chg="modSp add del mod ord modNotesTx">
        <pc:chgData name="Hertz He" userId="0f04dfdad46f1ba1" providerId="LiveId" clId="{39EBFE53-9097-41F5-A878-D543E6ED3751}" dt="2021-07-06T01:45:04.043" v="7414" actId="2696"/>
        <pc:sldMkLst>
          <pc:docMk/>
          <pc:sldMk cId="549585163" sldId="8421"/>
        </pc:sldMkLst>
        <pc:spChg chg="mod">
          <ac:chgData name="Hertz He" userId="0f04dfdad46f1ba1" providerId="LiveId" clId="{39EBFE53-9097-41F5-A878-D543E6ED3751}" dt="2021-07-06T01:09:35.174" v="6742" actId="13926"/>
          <ac:spMkLst>
            <pc:docMk/>
            <pc:sldMk cId="549585163" sldId="8421"/>
            <ac:spMk id="7660547" creationId="{00000000-0000-0000-0000-000000000000}"/>
          </ac:spMkLst>
        </pc:spChg>
      </pc:sldChg>
      <pc:sldChg chg="add modNotes modNotesTx">
        <pc:chgData name="Hertz He" userId="0f04dfdad46f1ba1" providerId="LiveId" clId="{39EBFE53-9097-41F5-A878-D543E6ED3751}" dt="2021-07-10T09:18:32.213" v="21134" actId="2710"/>
        <pc:sldMkLst>
          <pc:docMk/>
          <pc:sldMk cId="676054493" sldId="8421"/>
        </pc:sldMkLst>
      </pc:sldChg>
      <pc:sldChg chg="modSp add del mod modNotes modNotesTx">
        <pc:chgData name="Hertz He" userId="0f04dfdad46f1ba1" providerId="LiveId" clId="{39EBFE53-9097-41F5-A878-D543E6ED3751}" dt="2021-07-02T05:06:00.316" v="1406" actId="2696"/>
        <pc:sldMkLst>
          <pc:docMk/>
          <pc:sldMk cId="2329410436" sldId="8421"/>
        </pc:sldMkLst>
        <pc:spChg chg="mod">
          <ac:chgData name="Hertz He" userId="0f04dfdad46f1ba1" providerId="LiveId" clId="{39EBFE53-9097-41F5-A878-D543E6ED3751}" dt="2021-07-02T03:40:17.652" v="1247" actId="14100"/>
          <ac:spMkLst>
            <pc:docMk/>
            <pc:sldMk cId="2329410436" sldId="8421"/>
            <ac:spMk id="7660547" creationId="{00000000-0000-0000-0000-000000000000}"/>
          </ac:spMkLst>
        </pc:spChg>
      </pc:sldChg>
      <pc:sldChg chg="addSp delSp modSp new del mod setBg">
        <pc:chgData name="Hertz He" userId="0f04dfdad46f1ba1" providerId="LiveId" clId="{39EBFE53-9097-41F5-A878-D543E6ED3751}" dt="2021-07-02T05:06:00.316" v="1406" actId="2696"/>
        <pc:sldMkLst>
          <pc:docMk/>
          <pc:sldMk cId="1894268341" sldId="8422"/>
        </pc:sldMkLst>
        <pc:spChg chg="add del">
          <ac:chgData name="Hertz He" userId="0f04dfdad46f1ba1" providerId="LiveId" clId="{39EBFE53-9097-41F5-A878-D543E6ED3751}" dt="2021-07-02T03:44:02.061" v="1283" actId="26606"/>
          <ac:spMkLst>
            <pc:docMk/>
            <pc:sldMk cId="1894268341" sldId="8422"/>
            <ac:spMk id="7" creationId="{7BDAC5B6-20CE-447F-8BA1-F2274AC7AE5B}"/>
          </ac:spMkLst>
        </pc:spChg>
        <pc:spChg chg="add del">
          <ac:chgData name="Hertz He" userId="0f04dfdad46f1ba1" providerId="LiveId" clId="{39EBFE53-9097-41F5-A878-D543E6ED3751}" dt="2021-07-02T03:44:02.061" v="1283" actId="26606"/>
          <ac:spMkLst>
            <pc:docMk/>
            <pc:sldMk cId="1894268341" sldId="8422"/>
            <ac:spMk id="9" creationId="{D1D22B31-BF8F-446B-9009-8A251FB177CB}"/>
          </ac:spMkLst>
        </pc:spChg>
        <pc:spChg chg="add">
          <ac:chgData name="Hertz He" userId="0f04dfdad46f1ba1" providerId="LiveId" clId="{39EBFE53-9097-41F5-A878-D543E6ED3751}" dt="2021-07-02T03:44:02.061" v="1283" actId="26606"/>
          <ac:spMkLst>
            <pc:docMk/>
            <pc:sldMk cId="1894268341" sldId="8422"/>
            <ac:spMk id="14" creationId="{A169D286-F4D7-4C8B-A6BD-D05384C7F1D8}"/>
          </ac:spMkLst>
        </pc:spChg>
        <pc:spChg chg="add">
          <ac:chgData name="Hertz He" userId="0f04dfdad46f1ba1" providerId="LiveId" clId="{39EBFE53-9097-41F5-A878-D543E6ED3751}" dt="2021-07-02T03:44:02.061" v="1283" actId="26606"/>
          <ac:spMkLst>
            <pc:docMk/>
            <pc:sldMk cId="1894268341" sldId="8422"/>
            <ac:spMk id="16" creationId="{39E8235E-135E-4261-8F54-2B316E493C42}"/>
          </ac:spMkLst>
        </pc:spChg>
        <pc:spChg chg="add">
          <ac:chgData name="Hertz He" userId="0f04dfdad46f1ba1" providerId="LiveId" clId="{39EBFE53-9097-41F5-A878-D543E6ED3751}" dt="2021-07-02T03:44:02.061" v="1283" actId="26606"/>
          <ac:spMkLst>
            <pc:docMk/>
            <pc:sldMk cId="1894268341" sldId="8422"/>
            <ac:spMk id="18" creationId="{D4ED8EC3-4D57-4620-93CE-4E6661F09A3E}"/>
          </ac:spMkLst>
        </pc:spChg>
        <pc:spChg chg="add">
          <ac:chgData name="Hertz He" userId="0f04dfdad46f1ba1" providerId="LiveId" clId="{39EBFE53-9097-41F5-A878-D543E6ED3751}" dt="2021-07-02T03:44:02.061" v="1283" actId="26606"/>
          <ac:spMkLst>
            <pc:docMk/>
            <pc:sldMk cId="1894268341" sldId="8422"/>
            <ac:spMk id="20" creationId="{83BCB34A-2F40-4F41-8488-A134C1C155B7}"/>
          </ac:spMkLst>
        </pc:spChg>
        <pc:spChg chg="add">
          <ac:chgData name="Hertz He" userId="0f04dfdad46f1ba1" providerId="LiveId" clId="{39EBFE53-9097-41F5-A878-D543E6ED3751}" dt="2021-07-02T03:44:02.061" v="1283" actId="26606"/>
          <ac:spMkLst>
            <pc:docMk/>
            <pc:sldMk cId="1894268341" sldId="8422"/>
            <ac:spMk id="22" creationId="{F78382DC-4207-465E-B379-1E16448AA222}"/>
          </ac:spMkLst>
        </pc:spChg>
        <pc:picChg chg="add mod">
          <ac:chgData name="Hertz He" userId="0f04dfdad46f1ba1" providerId="LiveId" clId="{39EBFE53-9097-41F5-A878-D543E6ED3751}" dt="2021-07-02T03:44:02.061" v="1283" actId="26606"/>
          <ac:picMkLst>
            <pc:docMk/>
            <pc:sldMk cId="1894268341" sldId="8422"/>
            <ac:picMk id="2" creationId="{DFF711B1-7BB7-4128-9AF6-F3A2A6416C7D}"/>
          </ac:picMkLst>
        </pc:picChg>
        <pc:picChg chg="add mod">
          <ac:chgData name="Hertz He" userId="0f04dfdad46f1ba1" providerId="LiveId" clId="{39EBFE53-9097-41F5-A878-D543E6ED3751}" dt="2021-07-02T03:44:02.061" v="1283" actId="26606"/>
          <ac:picMkLst>
            <pc:docMk/>
            <pc:sldMk cId="1894268341" sldId="8422"/>
            <ac:picMk id="3" creationId="{91FFE122-3457-4D74-803B-E34695E344AF}"/>
          </ac:picMkLst>
        </pc:picChg>
      </pc:sldChg>
      <pc:sldChg chg="delSp modSp add del mod setBg delDesignElem modNotesTx">
        <pc:chgData name="Hertz He" userId="0f04dfdad46f1ba1" providerId="LiveId" clId="{39EBFE53-9097-41F5-A878-D543E6ED3751}" dt="2021-07-06T01:45:04.043" v="7414" actId="2696"/>
        <pc:sldMkLst>
          <pc:docMk/>
          <pc:sldMk cId="2870970689" sldId="8422"/>
        </pc:sldMkLst>
        <pc:spChg chg="del">
          <ac:chgData name="Hertz He" userId="0f04dfdad46f1ba1" providerId="LiveId" clId="{39EBFE53-9097-41F5-A878-D543E6ED3751}" dt="2021-07-02T05:06:03.724" v="1408"/>
          <ac:spMkLst>
            <pc:docMk/>
            <pc:sldMk cId="2870970689" sldId="8422"/>
            <ac:spMk id="14" creationId="{A169D286-F4D7-4C8B-A6BD-D05384C7F1D8}"/>
          </ac:spMkLst>
        </pc:spChg>
        <pc:spChg chg="del">
          <ac:chgData name="Hertz He" userId="0f04dfdad46f1ba1" providerId="LiveId" clId="{39EBFE53-9097-41F5-A878-D543E6ED3751}" dt="2021-07-02T05:06:03.724" v="1408"/>
          <ac:spMkLst>
            <pc:docMk/>
            <pc:sldMk cId="2870970689" sldId="8422"/>
            <ac:spMk id="16" creationId="{39E8235E-135E-4261-8F54-2B316E493C42}"/>
          </ac:spMkLst>
        </pc:spChg>
        <pc:spChg chg="del">
          <ac:chgData name="Hertz He" userId="0f04dfdad46f1ba1" providerId="LiveId" clId="{39EBFE53-9097-41F5-A878-D543E6ED3751}" dt="2021-07-02T05:06:03.724" v="1408"/>
          <ac:spMkLst>
            <pc:docMk/>
            <pc:sldMk cId="2870970689" sldId="8422"/>
            <ac:spMk id="18" creationId="{D4ED8EC3-4D57-4620-93CE-4E6661F09A3E}"/>
          </ac:spMkLst>
        </pc:spChg>
        <pc:spChg chg="del">
          <ac:chgData name="Hertz He" userId="0f04dfdad46f1ba1" providerId="LiveId" clId="{39EBFE53-9097-41F5-A878-D543E6ED3751}" dt="2021-07-02T05:06:03.724" v="1408"/>
          <ac:spMkLst>
            <pc:docMk/>
            <pc:sldMk cId="2870970689" sldId="8422"/>
            <ac:spMk id="20" creationId="{83BCB34A-2F40-4F41-8488-A134C1C155B7}"/>
          </ac:spMkLst>
        </pc:spChg>
        <pc:spChg chg="del">
          <ac:chgData name="Hertz He" userId="0f04dfdad46f1ba1" providerId="LiveId" clId="{39EBFE53-9097-41F5-A878-D543E6ED3751}" dt="2021-07-02T05:06:03.724" v="1408"/>
          <ac:spMkLst>
            <pc:docMk/>
            <pc:sldMk cId="2870970689" sldId="8422"/>
            <ac:spMk id="22" creationId="{F78382DC-4207-465E-B379-1E16448AA222}"/>
          </ac:spMkLst>
        </pc:spChg>
        <pc:picChg chg="mod">
          <ac:chgData name="Hertz He" userId="0f04dfdad46f1ba1" providerId="LiveId" clId="{39EBFE53-9097-41F5-A878-D543E6ED3751}" dt="2021-07-02T05:06:34.959" v="1413" actId="14100"/>
          <ac:picMkLst>
            <pc:docMk/>
            <pc:sldMk cId="2870970689" sldId="8422"/>
            <ac:picMk id="2" creationId="{DFF711B1-7BB7-4128-9AF6-F3A2A6416C7D}"/>
          </ac:picMkLst>
        </pc:picChg>
        <pc:picChg chg="mod">
          <ac:chgData name="Hertz He" userId="0f04dfdad46f1ba1" providerId="LiveId" clId="{39EBFE53-9097-41F5-A878-D543E6ED3751}" dt="2021-07-02T05:06:40.120" v="1414" actId="1076"/>
          <ac:picMkLst>
            <pc:docMk/>
            <pc:sldMk cId="2870970689" sldId="8422"/>
            <ac:picMk id="3" creationId="{91FFE122-3457-4D74-803B-E34695E344AF}"/>
          </ac:picMkLst>
        </pc:picChg>
      </pc:sldChg>
      <pc:sldChg chg="add modNotes modNotesTx">
        <pc:chgData name="Hertz He" userId="0f04dfdad46f1ba1" providerId="LiveId" clId="{39EBFE53-9097-41F5-A878-D543E6ED3751}" dt="2021-07-10T11:12:38.905" v="21169" actId="27636"/>
        <pc:sldMkLst>
          <pc:docMk/>
          <pc:sldMk cId="3511317047" sldId="8422"/>
        </pc:sldMkLst>
      </pc:sldChg>
      <pc:sldChg chg="modSp add del mod modNotes modNotesTx">
        <pc:chgData name="Hertz He" userId="0f04dfdad46f1ba1" providerId="LiveId" clId="{39EBFE53-9097-41F5-A878-D543E6ED3751}" dt="2021-07-06T01:45:04.043" v="7414" actId="2696"/>
        <pc:sldMkLst>
          <pc:docMk/>
          <pc:sldMk cId="1624830887" sldId="8423"/>
        </pc:sldMkLst>
        <pc:spChg chg="mod">
          <ac:chgData name="Hertz He" userId="0f04dfdad46f1ba1" providerId="LiveId" clId="{39EBFE53-9097-41F5-A878-D543E6ED3751}" dt="2021-07-03T01:34:36.424" v="2724" actId="20577"/>
          <ac:spMkLst>
            <pc:docMk/>
            <pc:sldMk cId="1624830887" sldId="8423"/>
            <ac:spMk id="7660547" creationId="{00000000-0000-0000-0000-000000000000}"/>
          </ac:spMkLst>
        </pc:spChg>
      </pc:sldChg>
      <pc:sldChg chg="add modNotesTx">
        <pc:chgData name="Hertz He" userId="0f04dfdad46f1ba1" providerId="LiveId" clId="{39EBFE53-9097-41F5-A878-D543E6ED3751}" dt="2021-07-10T09:18:26.524" v="21133" actId="2710"/>
        <pc:sldMkLst>
          <pc:docMk/>
          <pc:sldMk cId="2552541265" sldId="8423"/>
        </pc:sldMkLst>
      </pc:sldChg>
      <pc:sldChg chg="modSp add mod modNotes modNotesTx">
        <pc:chgData name="Hertz He" userId="0f04dfdad46f1ba1" providerId="LiveId" clId="{39EBFE53-9097-41F5-A878-D543E6ED3751}" dt="2021-07-10T11:14:41.060" v="21213" actId="20577"/>
        <pc:sldMkLst>
          <pc:docMk/>
          <pc:sldMk cId="4282483772" sldId="8424"/>
        </pc:sldMkLst>
        <pc:spChg chg="mod">
          <ac:chgData name="Hertz He" userId="0f04dfdad46f1ba1" providerId="LiveId" clId="{39EBFE53-9097-41F5-A878-D543E6ED3751}" dt="2021-07-02T05:14:04.976" v="1496" actId="14100"/>
          <ac:spMkLst>
            <pc:docMk/>
            <pc:sldMk cId="4282483772" sldId="8424"/>
            <ac:spMk id="7660547" creationId="{00000000-0000-0000-0000-000000000000}"/>
          </ac:spMkLst>
        </pc:spChg>
      </pc:sldChg>
      <pc:sldChg chg="modSp add del mod modNotesTx">
        <pc:chgData name="Hertz He" userId="0f04dfdad46f1ba1" providerId="LiveId" clId="{39EBFE53-9097-41F5-A878-D543E6ED3751}" dt="2021-07-06T01:45:04.043" v="7414" actId="2696"/>
        <pc:sldMkLst>
          <pc:docMk/>
          <pc:sldMk cId="376572851" sldId="8425"/>
        </pc:sldMkLst>
        <pc:spChg chg="mod">
          <ac:chgData name="Hertz He" userId="0f04dfdad46f1ba1" providerId="LiveId" clId="{39EBFE53-9097-41F5-A878-D543E6ED3751}" dt="2021-07-03T07:45:20.326" v="5307" actId="20577"/>
          <ac:spMkLst>
            <pc:docMk/>
            <pc:sldMk cId="376572851" sldId="8425"/>
            <ac:spMk id="7660547" creationId="{00000000-0000-0000-0000-000000000000}"/>
          </ac:spMkLst>
        </pc:spChg>
      </pc:sldChg>
      <pc:sldChg chg="add modNotesTx">
        <pc:chgData name="Hertz He" userId="0f04dfdad46f1ba1" providerId="LiveId" clId="{39EBFE53-9097-41F5-A878-D543E6ED3751}" dt="2021-07-07T07:36:47.239" v="19982" actId="255"/>
        <pc:sldMkLst>
          <pc:docMk/>
          <pc:sldMk cId="3993365465" sldId="8425"/>
        </pc:sldMkLst>
      </pc:sldChg>
      <pc:sldChg chg="modSp add mod ord modNotesTx">
        <pc:chgData name="Hertz He" userId="0f04dfdad46f1ba1" providerId="LiveId" clId="{39EBFE53-9097-41F5-A878-D543E6ED3751}" dt="2021-07-09T22:23:04.176" v="20675" actId="20577"/>
        <pc:sldMkLst>
          <pc:docMk/>
          <pc:sldMk cId="1078373615" sldId="8426"/>
        </pc:sldMkLst>
        <pc:spChg chg="mod">
          <ac:chgData name="Hertz He" userId="0f04dfdad46f1ba1" providerId="LiveId" clId="{39EBFE53-9097-41F5-A878-D543E6ED3751}" dt="2021-07-09T22:23:00.895" v="20673" actId="20577"/>
          <ac:spMkLst>
            <pc:docMk/>
            <pc:sldMk cId="1078373615" sldId="8426"/>
            <ac:spMk id="7660547" creationId="{00000000-0000-0000-0000-000000000000}"/>
          </ac:spMkLst>
        </pc:spChg>
      </pc:sldChg>
      <pc:sldChg chg="addSp modSp new mod setBg modNotes modNotesTx">
        <pc:chgData name="Hertz He" userId="0f04dfdad46f1ba1" providerId="LiveId" clId="{39EBFE53-9097-41F5-A878-D543E6ED3751}" dt="2021-07-10T11:12:38.778" v="21163" actId="27636"/>
        <pc:sldMkLst>
          <pc:docMk/>
          <pc:sldMk cId="4280518068" sldId="8427"/>
        </pc:sldMkLst>
        <pc:spChg chg="add">
          <ac:chgData name="Hertz He" userId="0f04dfdad46f1ba1" providerId="LiveId" clId="{39EBFE53-9097-41F5-A878-D543E6ED3751}" dt="2021-07-03T01:22:18.943" v="2457" actId="26606"/>
          <ac:spMkLst>
            <pc:docMk/>
            <pc:sldMk cId="4280518068" sldId="8427"/>
            <ac:spMk id="7" creationId="{42A4FC2C-047E-45A5-965D-8E1E3BF09BC6}"/>
          </ac:spMkLst>
        </pc:spChg>
        <pc:picChg chg="add mod">
          <ac:chgData name="Hertz He" userId="0f04dfdad46f1ba1" providerId="LiveId" clId="{39EBFE53-9097-41F5-A878-D543E6ED3751}" dt="2021-07-03T01:22:18.943" v="2457" actId="26606"/>
          <ac:picMkLst>
            <pc:docMk/>
            <pc:sldMk cId="4280518068" sldId="8427"/>
            <ac:picMk id="2" creationId="{AF3DAEA0-3167-41ED-AE4D-670DD00BFBC6}"/>
          </ac:picMkLst>
        </pc:picChg>
      </pc:sldChg>
      <pc:sldChg chg="modSp add mod modNotes modNotesTx">
        <pc:chgData name="Hertz He" userId="0f04dfdad46f1ba1" providerId="LiveId" clId="{39EBFE53-9097-41F5-A878-D543E6ED3751}" dt="2021-07-10T11:12:38.643" v="21159" actId="27636"/>
        <pc:sldMkLst>
          <pc:docMk/>
          <pc:sldMk cId="1473939310" sldId="8428"/>
        </pc:sldMkLst>
        <pc:spChg chg="mod">
          <ac:chgData name="Hertz He" userId="0f04dfdad46f1ba1" providerId="LiveId" clId="{39EBFE53-9097-41F5-A878-D543E6ED3751}" dt="2021-07-06T00:22:31.944" v="5732" actId="20577"/>
          <ac:spMkLst>
            <pc:docMk/>
            <pc:sldMk cId="1473939310" sldId="8428"/>
            <ac:spMk id="7660547" creationId="{00000000-0000-0000-0000-000000000000}"/>
          </ac:spMkLst>
        </pc:spChg>
      </pc:sldChg>
      <pc:sldChg chg="modSp add mod">
        <pc:chgData name="Hertz He" userId="0f04dfdad46f1ba1" providerId="LiveId" clId="{39EBFE53-9097-41F5-A878-D543E6ED3751}" dt="2021-07-10T11:23:52.087" v="21316" actId="1076"/>
        <pc:sldMkLst>
          <pc:docMk/>
          <pc:sldMk cId="812209900" sldId="8429"/>
        </pc:sldMkLst>
        <pc:spChg chg="mod">
          <ac:chgData name="Hertz He" userId="0f04dfdad46f1ba1" providerId="LiveId" clId="{39EBFE53-9097-41F5-A878-D543E6ED3751}" dt="2021-07-10T11:23:52.087" v="21316" actId="1076"/>
          <ac:spMkLst>
            <pc:docMk/>
            <pc:sldMk cId="812209900" sldId="8429"/>
            <ac:spMk id="7660547" creationId="{00000000-0000-0000-0000-000000000000}"/>
          </ac:spMkLst>
        </pc:spChg>
      </pc:sldChg>
      <pc:sldChg chg="modSp add mod modNotesTx">
        <pc:chgData name="Hertz He" userId="0f04dfdad46f1ba1" providerId="LiveId" clId="{39EBFE53-9097-41F5-A878-D543E6ED3751}" dt="2021-07-07T05:39:59.703" v="17626" actId="6549"/>
        <pc:sldMkLst>
          <pc:docMk/>
          <pc:sldMk cId="1452969482" sldId="8430"/>
        </pc:sldMkLst>
        <pc:spChg chg="mod">
          <ac:chgData name="Hertz He" userId="0f04dfdad46f1ba1" providerId="LiveId" clId="{39EBFE53-9097-41F5-A878-D543E6ED3751}" dt="2021-07-07T05:39:59.703" v="17626" actId="6549"/>
          <ac:spMkLst>
            <pc:docMk/>
            <pc:sldMk cId="1452969482" sldId="8430"/>
            <ac:spMk id="7660547" creationId="{00000000-0000-0000-0000-000000000000}"/>
          </ac:spMkLst>
        </pc:spChg>
      </pc:sldChg>
      <pc:sldChg chg="addSp delSp new del mod">
        <pc:chgData name="Hertz He" userId="0f04dfdad46f1ba1" providerId="LiveId" clId="{39EBFE53-9097-41F5-A878-D543E6ED3751}" dt="2021-07-03T01:50:09.331" v="2728" actId="47"/>
        <pc:sldMkLst>
          <pc:docMk/>
          <pc:sldMk cId="4185241553" sldId="8430"/>
        </pc:sldMkLst>
        <pc:spChg chg="add del">
          <ac:chgData name="Hertz He" userId="0f04dfdad46f1ba1" providerId="LiveId" clId="{39EBFE53-9097-41F5-A878-D543E6ED3751}" dt="2021-07-03T01:50:02.869" v="2727" actId="22"/>
          <ac:spMkLst>
            <pc:docMk/>
            <pc:sldMk cId="4185241553" sldId="8430"/>
            <ac:spMk id="3" creationId="{E38B34FD-D23F-410B-93B8-8AF06A23C151}"/>
          </ac:spMkLst>
        </pc:spChg>
      </pc:sldChg>
      <pc:sldChg chg="addSp modSp new del mod ord setBg modNotesTx">
        <pc:chgData name="Hertz He" userId="0f04dfdad46f1ba1" providerId="LiveId" clId="{39EBFE53-9097-41F5-A878-D543E6ED3751}" dt="2021-07-07T02:17:19.060" v="13859" actId="2696"/>
        <pc:sldMkLst>
          <pc:docMk/>
          <pc:sldMk cId="671454128" sldId="8431"/>
        </pc:sldMkLst>
        <pc:spChg chg="add">
          <ac:chgData name="Hertz He" userId="0f04dfdad46f1ba1" providerId="LiveId" clId="{39EBFE53-9097-41F5-A878-D543E6ED3751}" dt="2021-07-03T01:51:05.082" v="2737" actId="26606"/>
          <ac:spMkLst>
            <pc:docMk/>
            <pc:sldMk cId="671454128" sldId="8431"/>
            <ac:spMk id="7" creationId="{42A4FC2C-047E-45A5-965D-8E1E3BF09BC6}"/>
          </ac:spMkLst>
        </pc:spChg>
        <pc:picChg chg="add mod">
          <ac:chgData name="Hertz He" userId="0f04dfdad46f1ba1" providerId="LiveId" clId="{39EBFE53-9097-41F5-A878-D543E6ED3751}" dt="2021-07-03T01:51:20.449" v="2739" actId="27614"/>
          <ac:picMkLst>
            <pc:docMk/>
            <pc:sldMk cId="671454128" sldId="8431"/>
            <ac:picMk id="2" creationId="{D45C29D7-C260-4BE5-948A-4294379DE2E4}"/>
          </ac:picMkLst>
        </pc:picChg>
      </pc:sldChg>
      <pc:sldChg chg="addSp modSp new mod setBg modNotesTx">
        <pc:chgData name="Hertz He" userId="0f04dfdad46f1ba1" providerId="LiveId" clId="{39EBFE53-9097-41F5-A878-D543E6ED3751}" dt="2021-07-07T07:34:35.295" v="19968" actId="255"/>
        <pc:sldMkLst>
          <pc:docMk/>
          <pc:sldMk cId="288751066" sldId="8432"/>
        </pc:sldMkLst>
        <pc:spChg chg="add">
          <ac:chgData name="Hertz He" userId="0f04dfdad46f1ba1" providerId="LiveId" clId="{39EBFE53-9097-41F5-A878-D543E6ED3751}" dt="2021-07-03T01:51:33.619" v="2742" actId="26606"/>
          <ac:spMkLst>
            <pc:docMk/>
            <pc:sldMk cId="288751066" sldId="8432"/>
            <ac:spMk id="7" creationId="{42A4FC2C-047E-45A5-965D-8E1E3BF09BC6}"/>
          </ac:spMkLst>
        </pc:spChg>
        <pc:picChg chg="add mod">
          <ac:chgData name="Hertz He" userId="0f04dfdad46f1ba1" providerId="LiveId" clId="{39EBFE53-9097-41F5-A878-D543E6ED3751}" dt="2021-07-03T01:51:33.619" v="2742" actId="26606"/>
          <ac:picMkLst>
            <pc:docMk/>
            <pc:sldMk cId="288751066" sldId="8432"/>
            <ac:picMk id="2" creationId="{B6164490-0CA2-46C5-A335-C246EFC9617B}"/>
          </ac:picMkLst>
        </pc:picChg>
      </pc:sldChg>
      <pc:sldChg chg="addSp delSp modSp new mod ord setBg modNotesTx">
        <pc:chgData name="Hertz He" userId="0f04dfdad46f1ba1" providerId="LiveId" clId="{39EBFE53-9097-41F5-A878-D543E6ED3751}" dt="2021-07-10T11:13:18.036" v="21197" actId="20577"/>
        <pc:sldMkLst>
          <pc:docMk/>
          <pc:sldMk cId="1561949124" sldId="8433"/>
        </pc:sldMkLst>
        <pc:spChg chg="add del">
          <ac:chgData name="Hertz He" userId="0f04dfdad46f1ba1" providerId="LiveId" clId="{39EBFE53-9097-41F5-A878-D543E6ED3751}" dt="2021-07-07T03:01:52.323" v="15023" actId="26606"/>
          <ac:spMkLst>
            <pc:docMk/>
            <pc:sldMk cId="1561949124" sldId="8433"/>
            <ac:spMk id="7" creationId="{42A4FC2C-047E-45A5-965D-8E1E3BF09BC6}"/>
          </ac:spMkLst>
        </pc:spChg>
        <pc:picChg chg="add mod">
          <ac:chgData name="Hertz He" userId="0f04dfdad46f1ba1" providerId="LiveId" clId="{39EBFE53-9097-41F5-A878-D543E6ED3751}" dt="2021-07-07T03:01:52.323" v="15023" actId="26606"/>
          <ac:picMkLst>
            <pc:docMk/>
            <pc:sldMk cId="1561949124" sldId="8433"/>
            <ac:picMk id="2" creationId="{FF8A1C71-DDBC-4397-B4B6-5F47711D1130}"/>
          </ac:picMkLst>
        </pc:picChg>
        <pc:picChg chg="add mod">
          <ac:chgData name="Hertz He" userId="0f04dfdad46f1ba1" providerId="LiveId" clId="{39EBFE53-9097-41F5-A878-D543E6ED3751}" dt="2021-07-07T03:01:52.323" v="15023" actId="26606"/>
          <ac:picMkLst>
            <pc:docMk/>
            <pc:sldMk cId="1561949124" sldId="8433"/>
            <ac:picMk id="3" creationId="{9E314AEC-2ABD-4238-935E-E7F8C6380431}"/>
          </ac:picMkLst>
        </pc:picChg>
      </pc:sldChg>
      <pc:sldChg chg="addSp delSp modSp new mod setBg modNotesTx">
        <pc:chgData name="Hertz He" userId="0f04dfdad46f1ba1" providerId="LiveId" clId="{39EBFE53-9097-41F5-A878-D543E6ED3751}" dt="2021-07-07T07:34:39.980" v="19969" actId="255"/>
        <pc:sldMkLst>
          <pc:docMk/>
          <pc:sldMk cId="1422403917" sldId="8434"/>
        </pc:sldMkLst>
        <pc:spChg chg="add del">
          <ac:chgData name="Hertz He" userId="0f04dfdad46f1ba1" providerId="LiveId" clId="{39EBFE53-9097-41F5-A878-D543E6ED3751}" dt="2021-07-03T01:54:47.325" v="2755" actId="26606"/>
          <ac:spMkLst>
            <pc:docMk/>
            <pc:sldMk cId="1422403917" sldId="8434"/>
            <ac:spMk id="4" creationId="{42A4FC2C-047E-45A5-965D-8E1E3BF09BC6}"/>
          </ac:spMkLst>
        </pc:spChg>
        <pc:spChg chg="add del">
          <ac:chgData name="Hertz He" userId="0f04dfdad46f1ba1" providerId="LiveId" clId="{39EBFE53-9097-41F5-A878-D543E6ED3751}" dt="2021-07-03T01:54:36.202" v="2751" actId="26606"/>
          <ac:spMkLst>
            <pc:docMk/>
            <pc:sldMk cId="1422403917" sldId="8434"/>
            <ac:spMk id="7" creationId="{42A4FC2C-047E-45A5-965D-8E1E3BF09BC6}"/>
          </ac:spMkLst>
        </pc:spChg>
        <pc:picChg chg="add mod">
          <ac:chgData name="Hertz He" userId="0f04dfdad46f1ba1" providerId="LiveId" clId="{39EBFE53-9097-41F5-A878-D543E6ED3751}" dt="2021-07-03T01:55:09.540" v="2762" actId="14100"/>
          <ac:picMkLst>
            <pc:docMk/>
            <pc:sldMk cId="1422403917" sldId="8434"/>
            <ac:picMk id="2" creationId="{4ED6DF6D-9646-4793-B255-2A654953D68A}"/>
          </ac:picMkLst>
        </pc:picChg>
      </pc:sldChg>
      <pc:sldChg chg="addSp modSp new mod setBg setClrOvrMap modNotesTx">
        <pc:chgData name="Hertz He" userId="0f04dfdad46f1ba1" providerId="LiveId" clId="{39EBFE53-9097-41F5-A878-D543E6ED3751}" dt="2021-07-10T11:14:20.757" v="21205" actId="20577"/>
        <pc:sldMkLst>
          <pc:docMk/>
          <pc:sldMk cId="625426220" sldId="8435"/>
        </pc:sldMkLst>
        <pc:spChg chg="add">
          <ac:chgData name="Hertz He" userId="0f04dfdad46f1ba1" providerId="LiveId" clId="{39EBFE53-9097-41F5-A878-D543E6ED3751}" dt="2021-07-03T02:03:00.510" v="2864" actId="26606"/>
          <ac:spMkLst>
            <pc:docMk/>
            <pc:sldMk cId="625426220" sldId="8435"/>
            <ac:spMk id="7" creationId="{42A4FC2C-047E-45A5-965D-8E1E3BF09BC6}"/>
          </ac:spMkLst>
        </pc:spChg>
        <pc:picChg chg="add mod">
          <ac:chgData name="Hertz He" userId="0f04dfdad46f1ba1" providerId="LiveId" clId="{39EBFE53-9097-41F5-A878-D543E6ED3751}" dt="2021-07-03T02:03:00.510" v="2864" actId="26606"/>
          <ac:picMkLst>
            <pc:docMk/>
            <pc:sldMk cId="625426220" sldId="8435"/>
            <ac:picMk id="2" creationId="{D0636FF9-C01E-42EA-BA32-A54C17418E9B}"/>
          </ac:picMkLst>
        </pc:picChg>
      </pc:sldChg>
      <pc:sldChg chg="modSp add mod modNotes modNotesTx">
        <pc:chgData name="Hertz He" userId="0f04dfdad46f1ba1" providerId="LiveId" clId="{39EBFE53-9097-41F5-A878-D543E6ED3751}" dt="2021-07-10T11:17:59.498" v="21280" actId="20577"/>
        <pc:sldMkLst>
          <pc:docMk/>
          <pc:sldMk cId="453902584" sldId="8436"/>
        </pc:sldMkLst>
        <pc:spChg chg="mod">
          <ac:chgData name="Hertz He" userId="0f04dfdad46f1ba1" providerId="LiveId" clId="{39EBFE53-9097-41F5-A878-D543E6ED3751}" dt="2021-07-07T05:50:59.137" v="18146" actId="6549"/>
          <ac:spMkLst>
            <pc:docMk/>
            <pc:sldMk cId="453902584" sldId="8436"/>
            <ac:spMk id="7660547" creationId="{00000000-0000-0000-0000-000000000000}"/>
          </ac:spMkLst>
        </pc:spChg>
      </pc:sldChg>
      <pc:sldChg chg="addSp delSp modSp new mod ord setBg modNotes modNotesTx">
        <pc:chgData name="Hertz He" userId="0f04dfdad46f1ba1" providerId="LiveId" clId="{39EBFE53-9097-41F5-A878-D543E6ED3751}" dt="2021-07-10T11:22:23.575" v="21309" actId="1076"/>
        <pc:sldMkLst>
          <pc:docMk/>
          <pc:sldMk cId="1428661716" sldId="8437"/>
        </pc:sldMkLst>
        <pc:spChg chg="add del">
          <ac:chgData name="Hertz He" userId="0f04dfdad46f1ba1" providerId="LiveId" clId="{39EBFE53-9097-41F5-A878-D543E6ED3751}" dt="2021-07-10T11:20:12.546" v="21294" actId="26606"/>
          <ac:spMkLst>
            <pc:docMk/>
            <pc:sldMk cId="1428661716" sldId="8437"/>
            <ac:spMk id="7" creationId="{42A4FC2C-047E-45A5-965D-8E1E3BF09BC6}"/>
          </ac:spMkLst>
        </pc:spChg>
        <pc:spChg chg="add">
          <ac:chgData name="Hertz He" userId="0f04dfdad46f1ba1" providerId="LiveId" clId="{39EBFE53-9097-41F5-A878-D543E6ED3751}" dt="2021-07-10T11:20:12.546" v="21294" actId="26606"/>
          <ac:spMkLst>
            <pc:docMk/>
            <pc:sldMk cId="1428661716" sldId="8437"/>
            <ac:spMk id="12" creationId="{7BDAC5B6-20CE-447F-8BA1-F2274AC7AE5B}"/>
          </ac:spMkLst>
        </pc:spChg>
        <pc:spChg chg="add">
          <ac:chgData name="Hertz He" userId="0f04dfdad46f1ba1" providerId="LiveId" clId="{39EBFE53-9097-41F5-A878-D543E6ED3751}" dt="2021-07-10T11:20:12.546" v="21294" actId="26606"/>
          <ac:spMkLst>
            <pc:docMk/>
            <pc:sldMk cId="1428661716" sldId="8437"/>
            <ac:spMk id="14" creationId="{D1D22B31-BF8F-446B-9009-8A251FB177CB}"/>
          </ac:spMkLst>
        </pc:spChg>
        <pc:picChg chg="add del mod">
          <ac:chgData name="Hertz He" userId="0f04dfdad46f1ba1" providerId="LiveId" clId="{39EBFE53-9097-41F5-A878-D543E6ED3751}" dt="2021-07-10T11:19:57.246" v="21292" actId="478"/>
          <ac:picMkLst>
            <pc:docMk/>
            <pc:sldMk cId="1428661716" sldId="8437"/>
            <ac:picMk id="2" creationId="{485AF466-3E89-47F5-8CA7-3BC1261C2E2D}"/>
          </ac:picMkLst>
        </pc:picChg>
        <pc:picChg chg="add del mod">
          <ac:chgData name="Hertz He" userId="0f04dfdad46f1ba1" providerId="LiveId" clId="{39EBFE53-9097-41F5-A878-D543E6ED3751}" dt="2021-07-10T11:22:08.358" v="21305" actId="478"/>
          <ac:picMkLst>
            <pc:docMk/>
            <pc:sldMk cId="1428661716" sldId="8437"/>
            <ac:picMk id="3" creationId="{A8139062-FE1C-44BD-92F2-EBEDFCADFBD2}"/>
          </ac:picMkLst>
        </pc:picChg>
        <pc:picChg chg="add mod">
          <ac:chgData name="Hertz He" userId="0f04dfdad46f1ba1" providerId="LiveId" clId="{39EBFE53-9097-41F5-A878-D543E6ED3751}" dt="2021-07-10T11:22:23.575" v="21309" actId="1076"/>
          <ac:picMkLst>
            <pc:docMk/>
            <pc:sldMk cId="1428661716" sldId="8437"/>
            <ac:picMk id="4" creationId="{D4764A2D-91D9-4AA3-9198-6AC914866CCE}"/>
          </ac:picMkLst>
        </pc:picChg>
      </pc:sldChg>
      <pc:sldChg chg="delSp add setBg delDesignElem modNotes modNotesTx">
        <pc:chgData name="Hertz He" userId="0f04dfdad46f1ba1" providerId="LiveId" clId="{39EBFE53-9097-41F5-A878-D543E6ED3751}" dt="2021-07-10T11:12:38.871" v="21167" actId="27636"/>
        <pc:sldMkLst>
          <pc:docMk/>
          <pc:sldMk cId="1443819028" sldId="8438"/>
        </pc:sldMkLst>
        <pc:spChg chg="del">
          <ac:chgData name="Hertz He" userId="0f04dfdad46f1ba1" providerId="LiveId" clId="{39EBFE53-9097-41F5-A878-D543E6ED3751}" dt="2021-07-03T02:08:22.382" v="2952"/>
          <ac:spMkLst>
            <pc:docMk/>
            <pc:sldMk cId="1443819028" sldId="8438"/>
            <ac:spMk id="7" creationId="{42A4FC2C-047E-45A5-965D-8E1E3BF09BC6}"/>
          </ac:spMkLst>
        </pc:spChg>
      </pc:sldChg>
      <pc:sldChg chg="modSp add mod modNotesTx">
        <pc:chgData name="Hertz He" userId="0f04dfdad46f1ba1" providerId="LiveId" clId="{39EBFE53-9097-41F5-A878-D543E6ED3751}" dt="2021-07-10T09:19:05.726" v="21142" actId="2710"/>
        <pc:sldMkLst>
          <pc:docMk/>
          <pc:sldMk cId="106408063" sldId="8439"/>
        </pc:sldMkLst>
        <pc:spChg chg="mod">
          <ac:chgData name="Hertz He" userId="0f04dfdad46f1ba1" providerId="LiveId" clId="{39EBFE53-9097-41F5-A878-D543E6ED3751}" dt="2021-07-06T07:56:33.563" v="10224" actId="14100"/>
          <ac:spMkLst>
            <pc:docMk/>
            <pc:sldMk cId="106408063" sldId="8439"/>
            <ac:spMk id="7660547" creationId="{00000000-0000-0000-0000-000000000000}"/>
          </ac:spMkLst>
        </pc:spChg>
      </pc:sldChg>
      <pc:sldChg chg="add del">
        <pc:chgData name="Hertz He" userId="0f04dfdad46f1ba1" providerId="LiveId" clId="{39EBFE53-9097-41F5-A878-D543E6ED3751}" dt="2021-07-03T07:10:23.091" v="4998" actId="2696"/>
        <pc:sldMkLst>
          <pc:docMk/>
          <pc:sldMk cId="1350292598" sldId="8440"/>
        </pc:sldMkLst>
      </pc:sldChg>
      <pc:sldChg chg="modSp add mod modNotesTx">
        <pc:chgData name="Hertz He" userId="0f04dfdad46f1ba1" providerId="LiveId" clId="{39EBFE53-9097-41F5-A878-D543E6ED3751}" dt="2021-07-10T09:18:39.686" v="21136" actId="2710"/>
        <pc:sldMkLst>
          <pc:docMk/>
          <pc:sldMk cId="1641410442" sldId="8440"/>
        </pc:sldMkLst>
        <pc:spChg chg="mod">
          <ac:chgData name="Hertz He" userId="0f04dfdad46f1ba1" providerId="LiveId" clId="{39EBFE53-9097-41F5-A878-D543E6ED3751}" dt="2021-07-07T07:19:24.301" v="18935" actId="6549"/>
          <ac:spMkLst>
            <pc:docMk/>
            <pc:sldMk cId="1641410442" sldId="8440"/>
            <ac:spMk id="7660547" creationId="{00000000-0000-0000-0000-000000000000}"/>
          </ac:spMkLst>
        </pc:spChg>
      </pc:sldChg>
      <pc:sldChg chg="modSp add del mod modNotesTx">
        <pc:chgData name="Hertz He" userId="0f04dfdad46f1ba1" providerId="LiveId" clId="{39EBFE53-9097-41F5-A878-D543E6ED3751}" dt="2021-07-06T01:45:04.043" v="7414" actId="2696"/>
        <pc:sldMkLst>
          <pc:docMk/>
          <pc:sldMk cId="3090284428" sldId="8440"/>
        </pc:sldMkLst>
        <pc:spChg chg="mod">
          <ac:chgData name="Hertz He" userId="0f04dfdad46f1ba1" providerId="LiveId" clId="{39EBFE53-9097-41F5-A878-D543E6ED3751}" dt="2021-07-03T07:13:20.752" v="5039" actId="1076"/>
          <ac:spMkLst>
            <pc:docMk/>
            <pc:sldMk cId="3090284428" sldId="8440"/>
            <ac:spMk id="7660547" creationId="{00000000-0000-0000-0000-000000000000}"/>
          </ac:spMkLst>
        </pc:spChg>
      </pc:sldChg>
      <pc:sldChg chg="addSp modSp new del mod setBg modNotesTx">
        <pc:chgData name="Hertz He" userId="0f04dfdad46f1ba1" providerId="LiveId" clId="{39EBFE53-9097-41F5-A878-D543E6ED3751}" dt="2021-07-06T01:45:04.043" v="7414" actId="2696"/>
        <pc:sldMkLst>
          <pc:docMk/>
          <pc:sldMk cId="2308325447" sldId="8441"/>
        </pc:sldMkLst>
        <pc:spChg chg="add">
          <ac:chgData name="Hertz He" userId="0f04dfdad46f1ba1" providerId="LiveId" clId="{39EBFE53-9097-41F5-A878-D543E6ED3751}" dt="2021-07-03T07:16:47.601" v="5042" actId="26606"/>
          <ac:spMkLst>
            <pc:docMk/>
            <pc:sldMk cId="2308325447" sldId="8441"/>
            <ac:spMk id="8" creationId="{42A4FC2C-047E-45A5-965D-8E1E3BF09BC6}"/>
          </ac:spMkLst>
        </pc:spChg>
        <pc:picChg chg="add mod">
          <ac:chgData name="Hertz He" userId="0f04dfdad46f1ba1" providerId="LiveId" clId="{39EBFE53-9097-41F5-A878-D543E6ED3751}" dt="2021-07-03T07:16:47.601" v="5042" actId="26606"/>
          <ac:picMkLst>
            <pc:docMk/>
            <pc:sldMk cId="2308325447" sldId="8441"/>
            <ac:picMk id="3" creationId="{4167E548-2BE4-465B-B0A7-C30E8EAC8E3B}"/>
          </ac:picMkLst>
        </pc:picChg>
      </pc:sldChg>
      <pc:sldChg chg="delSp add setBg delDesignElem">
        <pc:chgData name="Hertz He" userId="0f04dfdad46f1ba1" providerId="LiveId" clId="{39EBFE53-9097-41F5-A878-D543E6ED3751}" dt="2021-07-06T01:45:09.385" v="7416"/>
        <pc:sldMkLst>
          <pc:docMk/>
          <pc:sldMk cId="2676190646" sldId="8441"/>
        </pc:sldMkLst>
        <pc:spChg chg="del">
          <ac:chgData name="Hertz He" userId="0f04dfdad46f1ba1" providerId="LiveId" clId="{39EBFE53-9097-41F5-A878-D543E6ED3751}" dt="2021-07-06T01:45:09.385" v="7416"/>
          <ac:spMkLst>
            <pc:docMk/>
            <pc:sldMk cId="2676190646" sldId="8441"/>
            <ac:spMk id="8" creationId="{42A4FC2C-047E-45A5-965D-8E1E3BF09BC6}"/>
          </ac:spMkLst>
        </pc:spChg>
      </pc:sldChg>
      <pc:sldChg chg="add modNotes modNotesTx">
        <pc:chgData name="Hertz He" userId="0f04dfdad46f1ba1" providerId="LiveId" clId="{39EBFE53-9097-41F5-A878-D543E6ED3751}" dt="2021-07-10T11:12:38.927" v="21170" actId="27636"/>
        <pc:sldMkLst>
          <pc:docMk/>
          <pc:sldMk cId="2143456225" sldId="8442"/>
        </pc:sldMkLst>
      </pc:sldChg>
      <pc:sldChg chg="modSp add del mod modNotes modNotesTx">
        <pc:chgData name="Hertz He" userId="0f04dfdad46f1ba1" providerId="LiveId" clId="{39EBFE53-9097-41F5-A878-D543E6ED3751}" dt="2021-07-06T01:45:04.043" v="7414" actId="2696"/>
        <pc:sldMkLst>
          <pc:docMk/>
          <pc:sldMk cId="3310343739" sldId="8442"/>
        </pc:sldMkLst>
        <pc:spChg chg="mod">
          <ac:chgData name="Hertz He" userId="0f04dfdad46f1ba1" providerId="LiveId" clId="{39EBFE53-9097-41F5-A878-D543E6ED3751}" dt="2021-07-03T07:20:06.185" v="5059" actId="20577"/>
          <ac:spMkLst>
            <pc:docMk/>
            <pc:sldMk cId="3310343739" sldId="8442"/>
            <ac:spMk id="7660547" creationId="{00000000-0000-0000-0000-000000000000}"/>
          </ac:spMkLst>
        </pc:spChg>
      </pc:sldChg>
      <pc:sldChg chg="add del">
        <pc:chgData name="Hertz He" userId="0f04dfdad46f1ba1" providerId="LiveId" clId="{39EBFE53-9097-41F5-A878-D543E6ED3751}" dt="2021-07-06T00:29:31.462" v="6151" actId="2696"/>
        <pc:sldMkLst>
          <pc:docMk/>
          <pc:sldMk cId="1235834118" sldId="8443"/>
        </pc:sldMkLst>
      </pc:sldChg>
      <pc:sldChg chg="add del">
        <pc:chgData name="Hertz He" userId="0f04dfdad46f1ba1" providerId="LiveId" clId="{39EBFE53-9097-41F5-A878-D543E6ED3751}" dt="2021-07-06T00:29:23.104" v="6146"/>
        <pc:sldMkLst>
          <pc:docMk/>
          <pc:sldMk cId="1709932116" sldId="8443"/>
        </pc:sldMkLst>
      </pc:sldChg>
      <pc:sldChg chg="modSp add mod modNotesTx">
        <pc:chgData name="Hertz He" userId="0f04dfdad46f1ba1" providerId="LiveId" clId="{39EBFE53-9097-41F5-A878-D543E6ED3751}" dt="2021-07-07T07:34:51.937" v="19971" actId="255"/>
        <pc:sldMkLst>
          <pc:docMk/>
          <pc:sldMk cId="3334286523" sldId="8443"/>
        </pc:sldMkLst>
        <pc:spChg chg="mod">
          <ac:chgData name="Hertz He" userId="0f04dfdad46f1ba1" providerId="LiveId" clId="{39EBFE53-9097-41F5-A878-D543E6ED3751}" dt="2021-07-06T00:29:45.449" v="6153" actId="20577"/>
          <ac:spMkLst>
            <pc:docMk/>
            <pc:sldMk cId="3334286523" sldId="8443"/>
            <ac:spMk id="7660547" creationId="{00000000-0000-0000-0000-000000000000}"/>
          </ac:spMkLst>
        </pc:spChg>
      </pc:sldChg>
      <pc:sldChg chg="new del">
        <pc:chgData name="Hertz He" userId="0f04dfdad46f1ba1" providerId="LiveId" clId="{39EBFE53-9097-41F5-A878-D543E6ED3751}" dt="2021-07-06T00:29:09.261" v="6143" actId="680"/>
        <pc:sldMkLst>
          <pc:docMk/>
          <pc:sldMk cId="3722073944" sldId="8443"/>
        </pc:sldMkLst>
      </pc:sldChg>
      <pc:sldChg chg="modSp add mod modNotes modNotesTx">
        <pc:chgData name="Hertz He" userId="0f04dfdad46f1ba1" providerId="LiveId" clId="{39EBFE53-9097-41F5-A878-D543E6ED3751}" dt="2021-07-10T11:12:38.812" v="21164" actId="27636"/>
        <pc:sldMkLst>
          <pc:docMk/>
          <pc:sldMk cId="3130172050" sldId="8444"/>
        </pc:sldMkLst>
        <pc:spChg chg="mod">
          <ac:chgData name="Hertz He" userId="0f04dfdad46f1ba1" providerId="LiveId" clId="{39EBFE53-9097-41F5-A878-D543E6ED3751}" dt="2021-07-06T01:02:48.653" v="6662" actId="20577"/>
          <ac:spMkLst>
            <pc:docMk/>
            <pc:sldMk cId="3130172050" sldId="8444"/>
            <ac:spMk id="7660547" creationId="{00000000-0000-0000-0000-000000000000}"/>
          </ac:spMkLst>
        </pc:spChg>
      </pc:sldChg>
      <pc:sldChg chg="modSp add del mod modNotesTx">
        <pc:chgData name="Hertz He" userId="0f04dfdad46f1ba1" providerId="LiveId" clId="{39EBFE53-9097-41F5-A878-D543E6ED3751}" dt="2021-07-06T01:08:53.325" v="6735" actId="2696"/>
        <pc:sldMkLst>
          <pc:docMk/>
          <pc:sldMk cId="2016060135" sldId="8445"/>
        </pc:sldMkLst>
        <pc:spChg chg="mod">
          <ac:chgData name="Hertz He" userId="0f04dfdad46f1ba1" providerId="LiveId" clId="{39EBFE53-9097-41F5-A878-D543E6ED3751}" dt="2021-07-06T01:07:55.601" v="6700" actId="13926"/>
          <ac:spMkLst>
            <pc:docMk/>
            <pc:sldMk cId="2016060135" sldId="8445"/>
            <ac:spMk id="7660547" creationId="{00000000-0000-0000-0000-000000000000}"/>
          </ac:spMkLst>
        </pc:spChg>
      </pc:sldChg>
      <pc:sldChg chg="add del">
        <pc:chgData name="Hertz He" userId="0f04dfdad46f1ba1" providerId="LiveId" clId="{39EBFE53-9097-41F5-A878-D543E6ED3751}" dt="2021-07-06T01:45:04.043" v="7414" actId="2696"/>
        <pc:sldMkLst>
          <pc:docMk/>
          <pc:sldMk cId="3434196447" sldId="8445"/>
        </pc:sldMkLst>
      </pc:sldChg>
      <pc:sldChg chg="add modNotesTx">
        <pc:chgData name="Hertz He" userId="0f04dfdad46f1ba1" providerId="LiveId" clId="{39EBFE53-9097-41F5-A878-D543E6ED3751}" dt="2021-07-07T03:18:40.289" v="15403" actId="20577"/>
        <pc:sldMkLst>
          <pc:docMk/>
          <pc:sldMk cId="3884834300" sldId="8445"/>
        </pc:sldMkLst>
      </pc:sldChg>
      <pc:sldChg chg="modSp add mod modNotesTx">
        <pc:chgData name="Hertz He" userId="0f04dfdad46f1ba1" providerId="LiveId" clId="{39EBFE53-9097-41F5-A878-D543E6ED3751}" dt="2021-07-10T09:17:59.093" v="21127" actId="2710"/>
        <pc:sldMkLst>
          <pc:docMk/>
          <pc:sldMk cId="2968766584" sldId="8446"/>
        </pc:sldMkLst>
        <pc:spChg chg="mod">
          <ac:chgData name="Hertz He" userId="0f04dfdad46f1ba1" providerId="LiveId" clId="{39EBFE53-9097-41F5-A878-D543E6ED3751}" dt="2021-07-06T01:17:13.180" v="6746" actId="14100"/>
          <ac:spMkLst>
            <pc:docMk/>
            <pc:sldMk cId="2968766584" sldId="8446"/>
            <ac:spMk id="7660547" creationId="{00000000-0000-0000-0000-000000000000}"/>
          </ac:spMkLst>
        </pc:spChg>
      </pc:sldChg>
      <pc:sldChg chg="modSp add del mod">
        <pc:chgData name="Hertz He" userId="0f04dfdad46f1ba1" providerId="LiveId" clId="{39EBFE53-9097-41F5-A878-D543E6ED3751}" dt="2021-07-07T01:54:43.637" v="12342" actId="47"/>
        <pc:sldMkLst>
          <pc:docMk/>
          <pc:sldMk cId="4175336079" sldId="8447"/>
        </pc:sldMkLst>
        <pc:spChg chg="mod">
          <ac:chgData name="Hertz He" userId="0f04dfdad46f1ba1" providerId="LiveId" clId="{39EBFE53-9097-41F5-A878-D543E6ED3751}" dt="2021-07-07T01:54:33.785" v="12340" actId="21"/>
          <ac:spMkLst>
            <pc:docMk/>
            <pc:sldMk cId="4175336079" sldId="8447"/>
            <ac:spMk id="7660547" creationId="{00000000-0000-0000-0000-000000000000}"/>
          </ac:spMkLst>
        </pc:spChg>
      </pc:sldChg>
      <pc:sldChg chg="modSp add del mod">
        <pc:chgData name="Hertz He" userId="0f04dfdad46f1ba1" providerId="LiveId" clId="{39EBFE53-9097-41F5-A878-D543E6ED3751}" dt="2021-07-06T01:45:04.043" v="7414" actId="2696"/>
        <pc:sldMkLst>
          <pc:docMk/>
          <pc:sldMk cId="2013500777" sldId="8448"/>
        </pc:sldMkLst>
        <pc:spChg chg="mod">
          <ac:chgData name="Hertz He" userId="0f04dfdad46f1ba1" providerId="LiveId" clId="{39EBFE53-9097-41F5-A878-D543E6ED3751}" dt="2021-07-06T01:23:40.046" v="6895" actId="20577"/>
          <ac:spMkLst>
            <pc:docMk/>
            <pc:sldMk cId="2013500777" sldId="8448"/>
            <ac:spMk id="7660547" creationId="{00000000-0000-0000-0000-000000000000}"/>
          </ac:spMkLst>
        </pc:spChg>
      </pc:sldChg>
      <pc:sldChg chg="modSp add del mod">
        <pc:chgData name="Hertz He" userId="0f04dfdad46f1ba1" providerId="LiveId" clId="{39EBFE53-9097-41F5-A878-D543E6ED3751}" dt="2021-07-06T01:54:16.382" v="7589" actId="47"/>
        <pc:sldMkLst>
          <pc:docMk/>
          <pc:sldMk cId="3005096144" sldId="8448"/>
        </pc:sldMkLst>
        <pc:spChg chg="mod">
          <ac:chgData name="Hertz He" userId="0f04dfdad46f1ba1" providerId="LiveId" clId="{39EBFE53-9097-41F5-A878-D543E6ED3751}" dt="2021-07-06T01:48:13.152" v="7417" actId="21"/>
          <ac:spMkLst>
            <pc:docMk/>
            <pc:sldMk cId="3005096144" sldId="8448"/>
            <ac:spMk id="7660547" creationId="{00000000-0000-0000-0000-000000000000}"/>
          </ac:spMkLst>
        </pc:spChg>
      </pc:sldChg>
      <pc:sldChg chg="modSp add mod modNotesTx">
        <pc:chgData name="Hertz He" userId="0f04dfdad46f1ba1" providerId="LiveId" clId="{39EBFE53-9097-41F5-A878-D543E6ED3751}" dt="2021-07-09T22:21:37.337" v="20575" actId="1076"/>
        <pc:sldMkLst>
          <pc:docMk/>
          <pc:sldMk cId="767255992" sldId="8449"/>
        </pc:sldMkLst>
        <pc:spChg chg="mod">
          <ac:chgData name="Hertz He" userId="0f04dfdad46f1ba1" providerId="LiveId" clId="{39EBFE53-9097-41F5-A878-D543E6ED3751}" dt="2021-07-09T22:21:37.337" v="20575" actId="1076"/>
          <ac:spMkLst>
            <pc:docMk/>
            <pc:sldMk cId="767255992" sldId="8449"/>
            <ac:spMk id="7660547" creationId="{00000000-0000-0000-0000-000000000000}"/>
          </ac:spMkLst>
        </pc:spChg>
      </pc:sldChg>
      <pc:sldChg chg="addSp delSp modSp new mod setBg modNotes modNotesTx">
        <pc:chgData name="Hertz He" userId="0f04dfdad46f1ba1" providerId="LiveId" clId="{39EBFE53-9097-41F5-A878-D543E6ED3751}" dt="2021-07-10T11:12:38.947" v="21171" actId="27636"/>
        <pc:sldMkLst>
          <pc:docMk/>
          <pc:sldMk cId="680556418" sldId="8450"/>
        </pc:sldMkLst>
        <pc:spChg chg="add del">
          <ac:chgData name="Hertz He" userId="0f04dfdad46f1ba1" providerId="LiveId" clId="{39EBFE53-9097-41F5-A878-D543E6ED3751}" dt="2021-07-07T07:27:52.856" v="19671" actId="26606"/>
          <ac:spMkLst>
            <pc:docMk/>
            <pc:sldMk cId="680556418" sldId="8450"/>
            <ac:spMk id="7" creationId="{C3862298-AF85-4572-BED3-52E573EBD410}"/>
          </ac:spMkLst>
        </pc:spChg>
        <pc:spChg chg="add del">
          <ac:chgData name="Hertz He" userId="0f04dfdad46f1ba1" providerId="LiveId" clId="{39EBFE53-9097-41F5-A878-D543E6ED3751}" dt="2021-07-07T07:27:52.856" v="19671" actId="26606"/>
          <ac:spMkLst>
            <pc:docMk/>
            <pc:sldMk cId="680556418" sldId="8450"/>
            <ac:spMk id="9" creationId="{03E485DD-0C12-45BC-A361-28152A03BB93}"/>
          </ac:spMkLst>
        </pc:spChg>
        <pc:spChg chg="add del">
          <ac:chgData name="Hertz He" userId="0f04dfdad46f1ba1" providerId="LiveId" clId="{39EBFE53-9097-41F5-A878-D543E6ED3751}" dt="2021-07-07T07:27:52.856" v="19671" actId="26606"/>
          <ac:spMkLst>
            <pc:docMk/>
            <pc:sldMk cId="680556418" sldId="8450"/>
            <ac:spMk id="11" creationId="{6D6B998F-CA62-4EE6-B7E7-046377D4F7EF}"/>
          </ac:spMkLst>
        </pc:spChg>
        <pc:spChg chg="add">
          <ac:chgData name="Hertz He" userId="0f04dfdad46f1ba1" providerId="LiveId" clId="{39EBFE53-9097-41F5-A878-D543E6ED3751}" dt="2021-07-07T07:27:52.856" v="19671" actId="26606"/>
          <ac:spMkLst>
            <pc:docMk/>
            <pc:sldMk cId="680556418" sldId="8450"/>
            <ac:spMk id="16" creationId="{A169D286-F4D7-4C8B-A6BD-D05384C7F1D8}"/>
          </ac:spMkLst>
        </pc:spChg>
        <pc:spChg chg="add">
          <ac:chgData name="Hertz He" userId="0f04dfdad46f1ba1" providerId="LiveId" clId="{39EBFE53-9097-41F5-A878-D543E6ED3751}" dt="2021-07-07T07:27:52.856" v="19671" actId="26606"/>
          <ac:spMkLst>
            <pc:docMk/>
            <pc:sldMk cId="680556418" sldId="8450"/>
            <ac:spMk id="18" creationId="{39E8235E-135E-4261-8F54-2B316E493C42}"/>
          </ac:spMkLst>
        </pc:spChg>
        <pc:spChg chg="add">
          <ac:chgData name="Hertz He" userId="0f04dfdad46f1ba1" providerId="LiveId" clId="{39EBFE53-9097-41F5-A878-D543E6ED3751}" dt="2021-07-07T07:27:52.856" v="19671" actId="26606"/>
          <ac:spMkLst>
            <pc:docMk/>
            <pc:sldMk cId="680556418" sldId="8450"/>
            <ac:spMk id="20" creationId="{D4ED8EC3-4D57-4620-93CE-4E6661F09A3E}"/>
          </ac:spMkLst>
        </pc:spChg>
        <pc:spChg chg="add">
          <ac:chgData name="Hertz He" userId="0f04dfdad46f1ba1" providerId="LiveId" clId="{39EBFE53-9097-41F5-A878-D543E6ED3751}" dt="2021-07-07T07:27:52.856" v="19671" actId="26606"/>
          <ac:spMkLst>
            <pc:docMk/>
            <pc:sldMk cId="680556418" sldId="8450"/>
            <ac:spMk id="22" creationId="{83BCB34A-2F40-4F41-8488-A134C1C155B7}"/>
          </ac:spMkLst>
        </pc:spChg>
        <pc:spChg chg="add">
          <ac:chgData name="Hertz He" userId="0f04dfdad46f1ba1" providerId="LiveId" clId="{39EBFE53-9097-41F5-A878-D543E6ED3751}" dt="2021-07-07T07:27:52.856" v="19671" actId="26606"/>
          <ac:spMkLst>
            <pc:docMk/>
            <pc:sldMk cId="680556418" sldId="8450"/>
            <ac:spMk id="24" creationId="{F78382DC-4207-465E-B379-1E16448AA222}"/>
          </ac:spMkLst>
        </pc:spChg>
        <pc:picChg chg="add mod">
          <ac:chgData name="Hertz He" userId="0f04dfdad46f1ba1" providerId="LiveId" clId="{39EBFE53-9097-41F5-A878-D543E6ED3751}" dt="2021-07-07T07:27:52.856" v="19671" actId="26606"/>
          <ac:picMkLst>
            <pc:docMk/>
            <pc:sldMk cId="680556418" sldId="8450"/>
            <ac:picMk id="2" creationId="{BC385227-B5BA-4220-9623-62C521A3253F}"/>
          </ac:picMkLst>
        </pc:picChg>
        <pc:picChg chg="add del mod">
          <ac:chgData name="Hertz He" userId="0f04dfdad46f1ba1" providerId="LiveId" clId="{39EBFE53-9097-41F5-A878-D543E6ED3751}" dt="2021-07-07T07:28:23.510" v="19673" actId="478"/>
          <ac:picMkLst>
            <pc:docMk/>
            <pc:sldMk cId="680556418" sldId="8450"/>
            <ac:picMk id="3" creationId="{BA89889D-5B53-4B1E-A5DD-D5A875A48257}"/>
          </ac:picMkLst>
        </pc:picChg>
        <pc:picChg chg="add mod">
          <ac:chgData name="Hertz He" userId="0f04dfdad46f1ba1" providerId="LiveId" clId="{39EBFE53-9097-41F5-A878-D543E6ED3751}" dt="2021-07-07T07:28:48.586" v="19681" actId="1076"/>
          <ac:picMkLst>
            <pc:docMk/>
            <pc:sldMk cId="680556418" sldId="8450"/>
            <ac:picMk id="4" creationId="{AF875564-A658-4E8D-9DF6-DCE7378EF529}"/>
          </ac:picMkLst>
        </pc:picChg>
      </pc:sldChg>
      <pc:sldChg chg="addSp modSp new mod modNotes modNotesTx">
        <pc:chgData name="Hertz He" userId="0f04dfdad46f1ba1" providerId="LiveId" clId="{39EBFE53-9097-41F5-A878-D543E6ED3751}" dt="2021-07-10T11:12:38.957" v="21172" actId="27636"/>
        <pc:sldMkLst>
          <pc:docMk/>
          <pc:sldMk cId="2500363279" sldId="8451"/>
        </pc:sldMkLst>
        <pc:picChg chg="add mod">
          <ac:chgData name="Hertz He" userId="0f04dfdad46f1ba1" providerId="LiveId" clId="{39EBFE53-9097-41F5-A878-D543E6ED3751}" dt="2021-07-06T06:57:59.914" v="7639" actId="14100"/>
          <ac:picMkLst>
            <pc:docMk/>
            <pc:sldMk cId="2500363279" sldId="8451"/>
            <ac:picMk id="2" creationId="{BB0D7FBF-D9F8-4A61-987F-8B66A556BB2D}"/>
          </ac:picMkLst>
        </pc:picChg>
        <pc:picChg chg="add mod">
          <ac:chgData name="Hertz He" userId="0f04dfdad46f1ba1" providerId="LiveId" clId="{39EBFE53-9097-41F5-A878-D543E6ED3751}" dt="2021-07-06T06:57:57.409" v="7638" actId="14100"/>
          <ac:picMkLst>
            <pc:docMk/>
            <pc:sldMk cId="2500363279" sldId="8451"/>
            <ac:picMk id="3" creationId="{B534D2BF-E200-4D89-A45B-5D0B261A085D}"/>
          </ac:picMkLst>
        </pc:picChg>
      </pc:sldChg>
      <pc:sldChg chg="modSp add mod modNotesTx">
        <pc:chgData name="Hertz He" userId="0f04dfdad46f1ba1" providerId="LiveId" clId="{39EBFE53-9097-41F5-A878-D543E6ED3751}" dt="2021-07-09T22:37:25.484" v="21080" actId="20577"/>
        <pc:sldMkLst>
          <pc:docMk/>
          <pc:sldMk cId="2965045466" sldId="8452"/>
        </pc:sldMkLst>
        <pc:spChg chg="mod">
          <ac:chgData name="Hertz He" userId="0f04dfdad46f1ba1" providerId="LiveId" clId="{39EBFE53-9097-41F5-A878-D543E6ED3751}" dt="2021-07-06T08:11:23.389" v="11001" actId="20577"/>
          <ac:spMkLst>
            <pc:docMk/>
            <pc:sldMk cId="2965045466" sldId="8452"/>
            <ac:spMk id="7660547" creationId="{00000000-0000-0000-0000-000000000000}"/>
          </ac:spMkLst>
        </pc:spChg>
      </pc:sldChg>
      <pc:sldChg chg="modSp add mod modNotesTx">
        <pc:chgData name="Hertz He" userId="0f04dfdad46f1ba1" providerId="LiveId" clId="{39EBFE53-9097-41F5-A878-D543E6ED3751}" dt="2021-07-10T09:19:02.113" v="21141" actId="2710"/>
        <pc:sldMkLst>
          <pc:docMk/>
          <pc:sldMk cId="759697179" sldId="8453"/>
        </pc:sldMkLst>
        <pc:spChg chg="mod">
          <ac:chgData name="Hertz He" userId="0f04dfdad46f1ba1" providerId="LiveId" clId="{39EBFE53-9097-41F5-A878-D543E6ED3751}" dt="2021-07-09T22:38:16.270" v="21095" actId="1076"/>
          <ac:spMkLst>
            <pc:docMk/>
            <pc:sldMk cId="759697179" sldId="8453"/>
            <ac:spMk id="7660547" creationId="{00000000-0000-0000-0000-000000000000}"/>
          </ac:spMkLst>
        </pc:spChg>
      </pc:sldChg>
      <pc:sldChg chg="addSp modSp add del mod ord modNotesTx">
        <pc:chgData name="Hertz He" userId="0f04dfdad46f1ba1" providerId="LiveId" clId="{39EBFE53-9097-41F5-A878-D543E6ED3751}" dt="2021-07-07T07:32:58.575" v="19958" actId="2696"/>
        <pc:sldMkLst>
          <pc:docMk/>
          <pc:sldMk cId="197156858" sldId="8454"/>
        </pc:sldMkLst>
        <pc:spChg chg="mod">
          <ac:chgData name="Hertz He" userId="0f04dfdad46f1ba1" providerId="LiveId" clId="{39EBFE53-9097-41F5-A878-D543E6ED3751}" dt="2021-07-06T07:36:45.945" v="8940" actId="14100"/>
          <ac:spMkLst>
            <pc:docMk/>
            <pc:sldMk cId="197156858" sldId="8454"/>
            <ac:spMk id="7660547" creationId="{00000000-0000-0000-0000-000000000000}"/>
          </ac:spMkLst>
        </pc:spChg>
        <pc:picChg chg="add mod">
          <ac:chgData name="Hertz He" userId="0f04dfdad46f1ba1" providerId="LiveId" clId="{39EBFE53-9097-41F5-A878-D543E6ED3751}" dt="2021-07-06T07:36:53.118" v="8942" actId="1076"/>
          <ac:picMkLst>
            <pc:docMk/>
            <pc:sldMk cId="197156858" sldId="8454"/>
            <ac:picMk id="2" creationId="{332D3E19-B4C5-41B8-8C17-702504ADFE07}"/>
          </ac:picMkLst>
        </pc:picChg>
      </pc:sldChg>
      <pc:sldChg chg="modSp add del mod">
        <pc:chgData name="Hertz He" userId="0f04dfdad46f1ba1" providerId="LiveId" clId="{39EBFE53-9097-41F5-A878-D543E6ED3751}" dt="2021-07-06T07:34:21.630" v="8877"/>
        <pc:sldMkLst>
          <pc:docMk/>
          <pc:sldMk cId="708654157" sldId="8454"/>
        </pc:sldMkLst>
        <pc:spChg chg="mod">
          <ac:chgData name="Hertz He" userId="0f04dfdad46f1ba1" providerId="LiveId" clId="{39EBFE53-9097-41F5-A878-D543E6ED3751}" dt="2021-07-06T07:34:21.421" v="8876" actId="6549"/>
          <ac:spMkLst>
            <pc:docMk/>
            <pc:sldMk cId="708654157" sldId="8454"/>
            <ac:spMk id="7660547" creationId="{00000000-0000-0000-0000-000000000000}"/>
          </ac:spMkLst>
        </pc:spChg>
      </pc:sldChg>
      <pc:sldChg chg="add modNotesTx">
        <pc:chgData name="Hertz He" userId="0f04dfdad46f1ba1" providerId="LiveId" clId="{39EBFE53-9097-41F5-A878-D543E6ED3751}" dt="2021-07-10T09:19:22.811" v="21146" actId="2710"/>
        <pc:sldMkLst>
          <pc:docMk/>
          <pc:sldMk cId="3614079654" sldId="8454"/>
        </pc:sldMkLst>
      </pc:sldChg>
      <pc:sldChg chg="modSp add mod modNotes modNotesTx">
        <pc:chgData name="Hertz He" userId="0f04dfdad46f1ba1" providerId="LiveId" clId="{39EBFE53-9097-41F5-A878-D543E6ED3751}" dt="2021-07-10T11:12:38.980" v="21174" actId="27636"/>
        <pc:sldMkLst>
          <pc:docMk/>
          <pc:sldMk cId="1748335312" sldId="8455"/>
        </pc:sldMkLst>
        <pc:spChg chg="mod">
          <ac:chgData name="Hertz He" userId="0f04dfdad46f1ba1" providerId="LiveId" clId="{39EBFE53-9097-41F5-A878-D543E6ED3751}" dt="2021-07-07T02:33:57.278" v="14873" actId="1076"/>
          <ac:spMkLst>
            <pc:docMk/>
            <pc:sldMk cId="1748335312" sldId="8455"/>
            <ac:spMk id="7660547" creationId="{00000000-0000-0000-0000-000000000000}"/>
          </ac:spMkLst>
        </pc:spChg>
      </pc:sldChg>
      <pc:sldChg chg="modSp add mod modNotes modNotesTx">
        <pc:chgData name="Hertz He" userId="0f04dfdad46f1ba1" providerId="LiveId" clId="{39EBFE53-9097-41F5-A878-D543E6ED3751}" dt="2021-07-10T11:12:38.989" v="21175" actId="27636"/>
        <pc:sldMkLst>
          <pc:docMk/>
          <pc:sldMk cId="1915559926" sldId="8456"/>
        </pc:sldMkLst>
        <pc:spChg chg="mod">
          <ac:chgData name="Hertz He" userId="0f04dfdad46f1ba1" providerId="LiveId" clId="{39EBFE53-9097-41F5-A878-D543E6ED3751}" dt="2021-07-06T07:46:14.128" v="9298" actId="20577"/>
          <ac:spMkLst>
            <pc:docMk/>
            <pc:sldMk cId="1915559926" sldId="8456"/>
            <ac:spMk id="7660547" creationId="{00000000-0000-0000-0000-000000000000}"/>
          </ac:spMkLst>
        </pc:spChg>
      </pc:sldChg>
      <pc:sldChg chg="add modNotesTx">
        <pc:chgData name="Hertz He" userId="0f04dfdad46f1ba1" providerId="LiveId" clId="{39EBFE53-9097-41F5-A878-D543E6ED3751}" dt="2021-07-10T09:19:14.629" v="21144" actId="2710"/>
        <pc:sldMkLst>
          <pc:docMk/>
          <pc:sldMk cId="2911420369" sldId="8457"/>
        </pc:sldMkLst>
      </pc:sldChg>
      <pc:sldChg chg="modSp add del mod modNotesTx">
        <pc:chgData name="Hertz He" userId="0f04dfdad46f1ba1" providerId="LiveId" clId="{39EBFE53-9097-41F5-A878-D543E6ED3751}" dt="2021-07-07T07:33:05.426" v="19960" actId="47"/>
        <pc:sldMkLst>
          <pc:docMk/>
          <pc:sldMk cId="171747108" sldId="8458"/>
        </pc:sldMkLst>
        <pc:spChg chg="mod">
          <ac:chgData name="Hertz He" userId="0f04dfdad46f1ba1" providerId="LiveId" clId="{39EBFE53-9097-41F5-A878-D543E6ED3751}" dt="2021-07-06T08:06:27.472" v="10895" actId="1076"/>
          <ac:spMkLst>
            <pc:docMk/>
            <pc:sldMk cId="171747108" sldId="8458"/>
            <ac:spMk id="7660547" creationId="{00000000-0000-0000-0000-000000000000}"/>
          </ac:spMkLst>
        </pc:spChg>
      </pc:sldChg>
      <pc:sldChg chg="add modNotes modNotesTx">
        <pc:chgData name="Hertz He" userId="0f04dfdad46f1ba1" providerId="LiveId" clId="{39EBFE53-9097-41F5-A878-D543E6ED3751}" dt="2021-07-10T11:12:39.001" v="21176" actId="27636"/>
        <pc:sldMkLst>
          <pc:docMk/>
          <pc:sldMk cId="89903085" sldId="8459"/>
        </pc:sldMkLst>
      </pc:sldChg>
      <pc:sldChg chg="addSp modSp new mod setBg modNotesTx">
        <pc:chgData name="Hertz He" userId="0f04dfdad46f1ba1" providerId="LiveId" clId="{39EBFE53-9097-41F5-A878-D543E6ED3751}" dt="2021-07-10T11:15:15.998" v="21214" actId="20577"/>
        <pc:sldMkLst>
          <pc:docMk/>
          <pc:sldMk cId="800924795" sldId="8460"/>
        </pc:sldMkLst>
        <pc:spChg chg="add">
          <ac:chgData name="Hertz He" userId="0f04dfdad46f1ba1" providerId="LiveId" clId="{39EBFE53-9097-41F5-A878-D543E6ED3751}" dt="2021-07-07T01:54:19.663" v="12339" actId="26606"/>
          <ac:spMkLst>
            <pc:docMk/>
            <pc:sldMk cId="800924795" sldId="8460"/>
            <ac:spMk id="8" creationId="{42A4FC2C-047E-45A5-965D-8E1E3BF09BC6}"/>
          </ac:spMkLst>
        </pc:spChg>
        <pc:picChg chg="add mod">
          <ac:chgData name="Hertz He" userId="0f04dfdad46f1ba1" providerId="LiveId" clId="{39EBFE53-9097-41F5-A878-D543E6ED3751}" dt="2021-07-07T01:54:19.663" v="12339" actId="26606"/>
          <ac:picMkLst>
            <pc:docMk/>
            <pc:sldMk cId="800924795" sldId="8460"/>
            <ac:picMk id="3" creationId="{7130AB6F-C32A-44AE-976E-C4E8D492109F}"/>
          </ac:picMkLst>
        </pc:picChg>
      </pc:sldChg>
      <pc:sldChg chg="addSp modSp new del mod setBg">
        <pc:chgData name="Hertz He" userId="0f04dfdad46f1ba1" providerId="LiveId" clId="{39EBFE53-9097-41F5-A878-D543E6ED3751}" dt="2021-07-07T04:54:59.739" v="15800" actId="2696"/>
        <pc:sldMkLst>
          <pc:docMk/>
          <pc:sldMk cId="313610730" sldId="8461"/>
        </pc:sldMkLst>
        <pc:spChg chg="add">
          <ac:chgData name="Hertz He" userId="0f04dfdad46f1ba1" providerId="LiveId" clId="{39EBFE53-9097-41F5-A878-D543E6ED3751}" dt="2021-07-07T04:54:56.337" v="15799" actId="26606"/>
          <ac:spMkLst>
            <pc:docMk/>
            <pc:sldMk cId="313610730" sldId="8461"/>
            <ac:spMk id="71" creationId="{F3060C83-F051-4F0E-ABAD-AA0DFC48B218}"/>
          </ac:spMkLst>
        </pc:spChg>
        <pc:spChg chg="add">
          <ac:chgData name="Hertz He" userId="0f04dfdad46f1ba1" providerId="LiveId" clId="{39EBFE53-9097-41F5-A878-D543E6ED3751}" dt="2021-07-07T04:54:56.337" v="15799" actId="26606"/>
          <ac:spMkLst>
            <pc:docMk/>
            <pc:sldMk cId="313610730" sldId="8461"/>
            <ac:spMk id="73" creationId="{83C98ABE-055B-441F-B07E-44F97F083C39}"/>
          </ac:spMkLst>
        </pc:spChg>
        <pc:spChg chg="add">
          <ac:chgData name="Hertz He" userId="0f04dfdad46f1ba1" providerId="LiveId" clId="{39EBFE53-9097-41F5-A878-D543E6ED3751}" dt="2021-07-07T04:54:56.337" v="15799" actId="26606"/>
          <ac:spMkLst>
            <pc:docMk/>
            <pc:sldMk cId="313610730" sldId="8461"/>
            <ac:spMk id="75" creationId="{29FDB030-9B49-4CED-8CCD-4D99382388AC}"/>
          </ac:spMkLst>
        </pc:spChg>
        <pc:spChg chg="add">
          <ac:chgData name="Hertz He" userId="0f04dfdad46f1ba1" providerId="LiveId" clId="{39EBFE53-9097-41F5-A878-D543E6ED3751}" dt="2021-07-07T04:54:56.337" v="15799" actId="26606"/>
          <ac:spMkLst>
            <pc:docMk/>
            <pc:sldMk cId="313610730" sldId="8461"/>
            <ac:spMk id="77" creationId="{3783CA14-24A1-485C-8B30-D6A5D87987AD}"/>
          </ac:spMkLst>
        </pc:spChg>
        <pc:spChg chg="add">
          <ac:chgData name="Hertz He" userId="0f04dfdad46f1ba1" providerId="LiveId" clId="{39EBFE53-9097-41F5-A878-D543E6ED3751}" dt="2021-07-07T04:54:56.337" v="15799" actId="26606"/>
          <ac:spMkLst>
            <pc:docMk/>
            <pc:sldMk cId="313610730" sldId="8461"/>
            <ac:spMk id="79" creationId="{9A97C86A-04D6-40F7-AE84-31AB43E6A846}"/>
          </ac:spMkLst>
        </pc:spChg>
        <pc:spChg chg="add">
          <ac:chgData name="Hertz He" userId="0f04dfdad46f1ba1" providerId="LiveId" clId="{39EBFE53-9097-41F5-A878-D543E6ED3751}" dt="2021-07-07T04:54:56.337" v="15799" actId="26606"/>
          <ac:spMkLst>
            <pc:docMk/>
            <pc:sldMk cId="313610730" sldId="8461"/>
            <ac:spMk id="81" creationId="{FF9F2414-84E8-453E-B1F3-389FDE8192D9}"/>
          </ac:spMkLst>
        </pc:spChg>
        <pc:spChg chg="add">
          <ac:chgData name="Hertz He" userId="0f04dfdad46f1ba1" providerId="LiveId" clId="{39EBFE53-9097-41F5-A878-D543E6ED3751}" dt="2021-07-07T04:54:56.337" v="15799" actId="26606"/>
          <ac:spMkLst>
            <pc:docMk/>
            <pc:sldMk cId="313610730" sldId="8461"/>
            <ac:spMk id="83" creationId="{3ECA69A1-7536-43AC-85EF-C7106179F5ED}"/>
          </ac:spMkLst>
        </pc:spChg>
        <pc:picChg chg="add mod">
          <ac:chgData name="Hertz He" userId="0f04dfdad46f1ba1" providerId="LiveId" clId="{39EBFE53-9097-41F5-A878-D543E6ED3751}" dt="2021-07-07T04:54:56.337" v="15799" actId="26606"/>
          <ac:picMkLst>
            <pc:docMk/>
            <pc:sldMk cId="313610730" sldId="8461"/>
            <ac:picMk id="1026" creationId="{6AC15348-B3B9-4BC4-B244-CA24482E9515}"/>
          </ac:picMkLst>
        </pc:picChg>
      </pc:sldChg>
      <pc:sldChg chg="addSp delSp modSp add mod setBg delDesignElem modNotes modNotesTx">
        <pc:chgData name="Hertz He" userId="0f04dfdad46f1ba1" providerId="LiveId" clId="{39EBFE53-9097-41F5-A878-D543E6ED3751}" dt="2021-07-10T09:17:05.672" v="21114" actId="27636"/>
        <pc:sldMkLst>
          <pc:docMk/>
          <pc:sldMk cId="2737499598" sldId="8461"/>
        </pc:sldMkLst>
        <pc:spChg chg="del">
          <ac:chgData name="Hertz He" userId="0f04dfdad46f1ba1" providerId="LiveId" clId="{39EBFE53-9097-41F5-A878-D543E6ED3751}" dt="2021-07-07T04:55:02.125" v="15802"/>
          <ac:spMkLst>
            <pc:docMk/>
            <pc:sldMk cId="2737499598" sldId="8461"/>
            <ac:spMk id="71" creationId="{F3060C83-F051-4F0E-ABAD-AA0DFC48B218}"/>
          </ac:spMkLst>
        </pc:spChg>
        <pc:spChg chg="del">
          <ac:chgData name="Hertz He" userId="0f04dfdad46f1ba1" providerId="LiveId" clId="{39EBFE53-9097-41F5-A878-D543E6ED3751}" dt="2021-07-07T04:55:02.125" v="15802"/>
          <ac:spMkLst>
            <pc:docMk/>
            <pc:sldMk cId="2737499598" sldId="8461"/>
            <ac:spMk id="73" creationId="{83C98ABE-055B-441F-B07E-44F97F083C39}"/>
          </ac:spMkLst>
        </pc:spChg>
        <pc:spChg chg="del">
          <ac:chgData name="Hertz He" userId="0f04dfdad46f1ba1" providerId="LiveId" clId="{39EBFE53-9097-41F5-A878-D543E6ED3751}" dt="2021-07-07T04:55:02.125" v="15802"/>
          <ac:spMkLst>
            <pc:docMk/>
            <pc:sldMk cId="2737499598" sldId="8461"/>
            <ac:spMk id="75" creationId="{29FDB030-9B49-4CED-8CCD-4D99382388AC}"/>
          </ac:spMkLst>
        </pc:spChg>
        <pc:spChg chg="del">
          <ac:chgData name="Hertz He" userId="0f04dfdad46f1ba1" providerId="LiveId" clId="{39EBFE53-9097-41F5-A878-D543E6ED3751}" dt="2021-07-07T04:55:02.125" v="15802"/>
          <ac:spMkLst>
            <pc:docMk/>
            <pc:sldMk cId="2737499598" sldId="8461"/>
            <ac:spMk id="77" creationId="{3783CA14-24A1-485C-8B30-D6A5D87987AD}"/>
          </ac:spMkLst>
        </pc:spChg>
        <pc:spChg chg="del">
          <ac:chgData name="Hertz He" userId="0f04dfdad46f1ba1" providerId="LiveId" clId="{39EBFE53-9097-41F5-A878-D543E6ED3751}" dt="2021-07-07T04:55:02.125" v="15802"/>
          <ac:spMkLst>
            <pc:docMk/>
            <pc:sldMk cId="2737499598" sldId="8461"/>
            <ac:spMk id="79" creationId="{9A97C86A-04D6-40F7-AE84-31AB43E6A846}"/>
          </ac:spMkLst>
        </pc:spChg>
        <pc:spChg chg="del">
          <ac:chgData name="Hertz He" userId="0f04dfdad46f1ba1" providerId="LiveId" clId="{39EBFE53-9097-41F5-A878-D543E6ED3751}" dt="2021-07-07T04:55:02.125" v="15802"/>
          <ac:spMkLst>
            <pc:docMk/>
            <pc:sldMk cId="2737499598" sldId="8461"/>
            <ac:spMk id="81" creationId="{FF9F2414-84E8-453E-B1F3-389FDE8192D9}"/>
          </ac:spMkLst>
        </pc:spChg>
        <pc:spChg chg="del">
          <ac:chgData name="Hertz He" userId="0f04dfdad46f1ba1" providerId="LiveId" clId="{39EBFE53-9097-41F5-A878-D543E6ED3751}" dt="2021-07-07T04:55:02.125" v="15802"/>
          <ac:spMkLst>
            <pc:docMk/>
            <pc:sldMk cId="2737499598" sldId="8461"/>
            <ac:spMk id="83" creationId="{3ECA69A1-7536-43AC-85EF-C7106179F5ED}"/>
          </ac:spMkLst>
        </pc:spChg>
        <pc:spChg chg="add">
          <ac:chgData name="Hertz He" userId="0f04dfdad46f1ba1" providerId="LiveId" clId="{39EBFE53-9097-41F5-A878-D543E6ED3751}" dt="2021-07-07T04:55:36.318" v="15807" actId="26606"/>
          <ac:spMkLst>
            <pc:docMk/>
            <pc:sldMk cId="2737499598" sldId="8461"/>
            <ac:spMk id="1028" creationId="{F3060C83-F051-4F0E-ABAD-AA0DFC48B218}"/>
          </ac:spMkLst>
        </pc:spChg>
        <pc:spChg chg="add">
          <ac:chgData name="Hertz He" userId="0f04dfdad46f1ba1" providerId="LiveId" clId="{39EBFE53-9097-41F5-A878-D543E6ED3751}" dt="2021-07-07T04:55:36.318" v="15807" actId="26606"/>
          <ac:spMkLst>
            <pc:docMk/>
            <pc:sldMk cId="2737499598" sldId="8461"/>
            <ac:spMk id="1029" creationId="{83C98ABE-055B-441F-B07E-44F97F083C39}"/>
          </ac:spMkLst>
        </pc:spChg>
        <pc:spChg chg="add">
          <ac:chgData name="Hertz He" userId="0f04dfdad46f1ba1" providerId="LiveId" clId="{39EBFE53-9097-41F5-A878-D543E6ED3751}" dt="2021-07-07T04:55:36.318" v="15807" actId="26606"/>
          <ac:spMkLst>
            <pc:docMk/>
            <pc:sldMk cId="2737499598" sldId="8461"/>
            <ac:spMk id="1030" creationId="{29FDB030-9B49-4CED-8CCD-4D99382388AC}"/>
          </ac:spMkLst>
        </pc:spChg>
        <pc:spChg chg="add">
          <ac:chgData name="Hertz He" userId="0f04dfdad46f1ba1" providerId="LiveId" clId="{39EBFE53-9097-41F5-A878-D543E6ED3751}" dt="2021-07-07T04:55:36.318" v="15807" actId="26606"/>
          <ac:spMkLst>
            <pc:docMk/>
            <pc:sldMk cId="2737499598" sldId="8461"/>
            <ac:spMk id="1031" creationId="{3783CA14-24A1-485C-8B30-D6A5D87987AD}"/>
          </ac:spMkLst>
        </pc:spChg>
        <pc:spChg chg="add">
          <ac:chgData name="Hertz He" userId="0f04dfdad46f1ba1" providerId="LiveId" clId="{39EBFE53-9097-41F5-A878-D543E6ED3751}" dt="2021-07-07T04:55:36.318" v="15807" actId="26606"/>
          <ac:spMkLst>
            <pc:docMk/>
            <pc:sldMk cId="2737499598" sldId="8461"/>
            <ac:spMk id="1032" creationId="{9A97C86A-04D6-40F7-AE84-31AB43E6A846}"/>
          </ac:spMkLst>
        </pc:spChg>
        <pc:spChg chg="add">
          <ac:chgData name="Hertz He" userId="0f04dfdad46f1ba1" providerId="LiveId" clId="{39EBFE53-9097-41F5-A878-D543E6ED3751}" dt="2021-07-07T04:55:36.318" v="15807" actId="26606"/>
          <ac:spMkLst>
            <pc:docMk/>
            <pc:sldMk cId="2737499598" sldId="8461"/>
            <ac:spMk id="1033" creationId="{FF9F2414-84E8-453E-B1F3-389FDE8192D9}"/>
          </ac:spMkLst>
        </pc:spChg>
        <pc:spChg chg="add">
          <ac:chgData name="Hertz He" userId="0f04dfdad46f1ba1" providerId="LiveId" clId="{39EBFE53-9097-41F5-A878-D543E6ED3751}" dt="2021-07-07T04:55:36.318" v="15807" actId="26606"/>
          <ac:spMkLst>
            <pc:docMk/>
            <pc:sldMk cId="2737499598" sldId="8461"/>
            <ac:spMk id="1034" creationId="{3ECA69A1-7536-43AC-85EF-C7106179F5ED}"/>
          </ac:spMkLst>
        </pc:spChg>
        <pc:picChg chg="mod">
          <ac:chgData name="Hertz He" userId="0f04dfdad46f1ba1" providerId="LiveId" clId="{39EBFE53-9097-41F5-A878-D543E6ED3751}" dt="2021-07-07T05:08:51.255" v="15856" actId="14100"/>
          <ac:picMkLst>
            <pc:docMk/>
            <pc:sldMk cId="2737499598" sldId="8461"/>
            <ac:picMk id="1026" creationId="{6AC15348-B3B9-4BC4-B244-CA24482E951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5203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55203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60288F1-FAD4-4C8D-9125-552580790671}" type="datetimeFigureOut">
              <a:rPr lang="en-US" smtClean="0"/>
              <a:pPr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9550" y="533400"/>
            <a:ext cx="4735513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462" y="3374430"/>
            <a:ext cx="8187690" cy="3196828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7627"/>
            <a:ext cx="4434999" cy="355203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246" y="6747627"/>
            <a:ext cx="4434999" cy="355203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C329279-DAC2-4A74-B891-FCBAE0C24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78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4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04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23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34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80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95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23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66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44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95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02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50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88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7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02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14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29279-DAC2-4A74-B891-FCBAE0C24FA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3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solidFill>
                <a:srgbClr val="000000"/>
              </a:solidFill>
              <a:latin typeface="Arial" charset="0"/>
              <a:ea typeface="汉鼎简中楷" pitchFamily="49" charset="-122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6400" u="sng">
              <a:solidFill>
                <a:srgbClr val="000000"/>
              </a:solidFill>
              <a:latin typeface="汉鼎简中楷" pitchFamily="49" charset="-122"/>
              <a:ea typeface="汉鼎简中楷" pitchFamily="49" charset="-122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3600451" y="4365626"/>
            <a:ext cx="8591549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defTabSz="-635" eaLnBrk="1" fontAlgn="b" hangingPunct="1"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</a:endParaRPr>
          </a:p>
          <a:p>
            <a:pPr algn="ctr" defTabSz="-635" eaLnBrk="1" fontAlgn="b" hangingPunct="1"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</a:endParaRPr>
          </a:p>
          <a:p>
            <a:pPr algn="ctr" defTabSz="-635" eaLnBrk="1" fontAlgn="b" hangingPunct="1"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</a:endParaRPr>
          </a:p>
          <a:p>
            <a:pPr algn="ctr" defTabSz="-635" eaLnBrk="1" fontAlgn="b" hangingPunct="1"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</a:endParaRPr>
          </a:p>
          <a:p>
            <a:pPr algn="ctr" defTabSz="-635" eaLnBrk="1" fontAlgn="b" hangingPunct="1"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3695701" y="4437063"/>
            <a:ext cx="8496300" cy="2430462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5392" name="Rectangle 1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95701" y="2454672"/>
            <a:ext cx="8496300" cy="1231106"/>
          </a:xfr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algn="ctr"/>
        </p:spPr>
        <p:txBody>
          <a:bodyPr lIns="0" tIns="0" rIns="0" bIns="0"/>
          <a:lstStyle>
            <a:lvl1pPr algn="ctr">
              <a:defRPr sz="80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zh-CN" altLang="en-AU"/>
              <a:t>标题</a:t>
            </a:r>
          </a:p>
        </p:txBody>
      </p:sp>
      <p:sp>
        <p:nvSpPr>
          <p:cNvPr id="485395" name="Rectangle 19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95701" y="4437064"/>
            <a:ext cx="8496300" cy="2420937"/>
          </a:xfrm>
        </p:spPr>
        <p:txBody>
          <a:bodyPr anchor="ctr" anchorCtr="1"/>
          <a:lstStyle>
            <a:lvl1pPr marL="0" indent="0" algn="ctr"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书名</a:t>
            </a:r>
          </a:p>
          <a:p>
            <a:r>
              <a:rPr lang="zh-CN" altLang="en-AU"/>
              <a:t>页数</a:t>
            </a:r>
          </a:p>
        </p:txBody>
      </p:sp>
    </p:spTree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27483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83836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"/>
            <a:ext cx="5994400" cy="318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338513"/>
            <a:ext cx="5994400" cy="3186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90555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0101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11550"/>
            <a:ext cx="10363200" cy="3077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83348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3143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11709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79693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93584" y="1698626"/>
            <a:ext cx="4146549" cy="2741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3333" y="1698626"/>
            <a:ext cx="4148667" cy="2741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9093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22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7945" y="0"/>
            <a:ext cx="40011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25037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9949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3791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9901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26468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8984" y="0"/>
            <a:ext cx="2123016" cy="44402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3584" y="0"/>
            <a:ext cx="6172200" cy="44402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08077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1" y="1"/>
            <a:ext cx="8496300" cy="1700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93584" y="1698626"/>
            <a:ext cx="4146549" cy="2741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3333" y="1698626"/>
            <a:ext cx="4148667" cy="2741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8184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38252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9797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7917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93584" y="1698626"/>
            <a:ext cx="4146549" cy="2741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3333" y="1698626"/>
            <a:ext cx="4148667" cy="2741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86758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40704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47901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3294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9401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992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965629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8984" y="0"/>
            <a:ext cx="2123016" cy="44402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3584" y="0"/>
            <a:ext cx="6172200" cy="44402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77406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1" y="1"/>
            <a:ext cx="8496300" cy="1700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93584" y="1698626"/>
            <a:ext cx="4146549" cy="2741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3333" y="1698626"/>
            <a:ext cx="4148667" cy="2741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77892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400" u="sng">
              <a:solidFill>
                <a:srgbClr val="000000"/>
              </a:solidFill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3600451" y="4365626"/>
            <a:ext cx="859154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3695701" y="4437063"/>
            <a:ext cx="8496300" cy="2430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48539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695701" y="2454672"/>
            <a:ext cx="8496300" cy="1231106"/>
          </a:xfr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algn="ctr"/>
        </p:spPr>
        <p:txBody>
          <a:bodyPr lIns="0" tIns="0" rIns="0" bIns="0"/>
          <a:lstStyle>
            <a:lvl1pPr algn="ctr">
              <a:defRPr sz="80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zh-CN" altLang="en-AU"/>
              <a:t>标题</a:t>
            </a:r>
          </a:p>
        </p:txBody>
      </p:sp>
      <p:sp>
        <p:nvSpPr>
          <p:cNvPr id="48539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95701" y="4437064"/>
            <a:ext cx="8496300" cy="2420937"/>
          </a:xfrm>
        </p:spPr>
        <p:txBody>
          <a:bodyPr anchor="ctr" anchorCtr="1"/>
          <a:lstStyle>
            <a:lvl1pPr marL="0" indent="0" algn="ctr"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书名</a:t>
            </a:r>
          </a:p>
          <a:p>
            <a:r>
              <a:rPr lang="zh-CN" altLang="en-AU"/>
              <a:t>页数</a:t>
            </a:r>
          </a:p>
        </p:txBody>
      </p:sp>
    </p:spTree>
    <p:extLst>
      <p:ext uri="{BB962C8B-B14F-4D97-AF65-F5344CB8AC3E}">
        <p14:creationId xmlns:p14="http://schemas.microsoft.com/office/powerpoint/2010/main" val="1315195016"/>
      </p:ext>
    </p:extLst>
  </p:cSld>
  <p:clrMapOvr>
    <a:masterClrMapping/>
  </p:clrMapOvr>
  <p:transition spd="slow"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"/>
            <a:ext cx="5994400" cy="318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338513"/>
            <a:ext cx="5994400" cy="3186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500872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45437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96010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249"/>
            <a:ext cx="10972800" cy="3077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8643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7236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47242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33682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92598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15042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7945" y="0"/>
            <a:ext cx="40011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1912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latin typeface="Arial" charset="0"/>
              <a:ea typeface="汉鼎简中楷" pitchFamily="49" charset="-122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6600" b="1">
              <a:latin typeface="汉鼎简中楷" pitchFamily="49" charset="-122"/>
              <a:ea typeface="汉鼎简中楷" pitchFamily="49" charset="-122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3600451" y="4365626"/>
            <a:ext cx="8591549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defTabSz="-635" eaLnBrk="1" fontAlgn="b" hangingPunct="1">
              <a:tabLst>
                <a:tab pos="1971675" algn="l"/>
              </a:tabLst>
              <a:defRPr/>
            </a:pPr>
            <a:endParaRPr lang="zh-CN" altLang="en-AU" sz="3200" i="1"/>
          </a:p>
          <a:p>
            <a:pPr algn="ctr" defTabSz="-635" eaLnBrk="1" fontAlgn="b" hangingPunct="1">
              <a:tabLst>
                <a:tab pos="1971675" algn="l"/>
              </a:tabLst>
              <a:defRPr/>
            </a:pPr>
            <a:endParaRPr lang="zh-CN" altLang="en-AU" sz="3200" i="1"/>
          </a:p>
          <a:p>
            <a:pPr algn="ctr" defTabSz="-635" eaLnBrk="1" fontAlgn="b" hangingPunct="1">
              <a:tabLst>
                <a:tab pos="1971675" algn="l"/>
              </a:tabLst>
              <a:defRPr/>
            </a:pPr>
            <a:endParaRPr lang="zh-CN" altLang="en-AU" sz="3200" i="1"/>
          </a:p>
          <a:p>
            <a:pPr algn="ctr" defTabSz="-635" eaLnBrk="1" fontAlgn="b" hangingPunct="1">
              <a:tabLst>
                <a:tab pos="1971675" algn="l"/>
              </a:tabLst>
              <a:defRPr/>
            </a:pPr>
            <a:endParaRPr lang="zh-CN" altLang="en-AU" sz="3200" i="1"/>
          </a:p>
          <a:p>
            <a:pPr algn="ctr" defTabSz="-635" eaLnBrk="1" fontAlgn="b" hangingPunct="1">
              <a:tabLst>
                <a:tab pos="1971675" algn="l"/>
              </a:tabLst>
              <a:defRPr/>
            </a:pPr>
            <a:endParaRPr lang="zh-CN" altLang="en-AU" sz="3200" i="1"/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3695701" y="4437063"/>
            <a:ext cx="8496300" cy="2430462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latin typeface="Arial" charset="0"/>
            </a:endParaRPr>
          </a:p>
        </p:txBody>
      </p:sp>
      <p:sp>
        <p:nvSpPr>
          <p:cNvPr id="485392" name="Rectangle 1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95701" y="2454672"/>
            <a:ext cx="8496300" cy="1231106"/>
          </a:xfr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algn="ctr"/>
        </p:spPr>
        <p:txBody>
          <a:bodyPr lIns="0" tIns="0" rIns="0" bIns="0"/>
          <a:lstStyle>
            <a:lvl1pPr algn="ctr">
              <a:defRPr sz="8000">
                <a:effectLst>
                  <a:outerShdw blurRad="38100" dist="38100" dir="2700000" algn="tl">
                    <a:srgbClr val="FFFFFF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标题</a:t>
            </a:r>
          </a:p>
        </p:txBody>
      </p:sp>
      <p:sp>
        <p:nvSpPr>
          <p:cNvPr id="485395" name="Rectangle 19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95701" y="4437064"/>
            <a:ext cx="8496300" cy="2420937"/>
          </a:xfrm>
        </p:spPr>
        <p:txBody>
          <a:bodyPr anchor="ctr" anchorCtr="1"/>
          <a:lstStyle>
            <a:lvl1pPr marL="0" indent="0" algn="ctr"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书名</a:t>
            </a:r>
          </a:p>
          <a:p>
            <a:r>
              <a:rPr lang="zh-CN" altLang="en-AU"/>
              <a:t>页数</a:t>
            </a:r>
          </a:p>
        </p:txBody>
      </p:sp>
    </p:spTree>
  </p:cSld>
  <p:clrMapOvr>
    <a:masterClrMapping/>
  </p:clrMapOvr>
  <p:transition spd="slow">
    <p:strips dir="rd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10691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"/>
            <a:ext cx="5994400" cy="318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338513"/>
            <a:ext cx="5994400" cy="3186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63378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350" b="0">
              <a:latin typeface="Arial" charset="0"/>
              <a:ea typeface="汉鼎简中楷" pitchFamily="49" charset="-122"/>
              <a:cs typeface="+mn-cs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2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4950"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3600452" y="4365626"/>
            <a:ext cx="859154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">
              <a:tabLst>
                <a:tab pos="1478756" algn="l"/>
              </a:tabLst>
              <a:defRPr/>
            </a:pPr>
            <a:endParaRPr lang="zh-CN" altLang="en-AU" sz="2400" b="0" i="1"/>
          </a:p>
          <a:p>
            <a:pPr algn="ctr" fontAlgn="b">
              <a:tabLst>
                <a:tab pos="1478756" algn="l"/>
              </a:tabLst>
              <a:defRPr/>
            </a:pPr>
            <a:endParaRPr lang="zh-CN" altLang="en-AU" sz="2400" b="0" i="1"/>
          </a:p>
          <a:p>
            <a:pPr algn="ctr" fontAlgn="b">
              <a:tabLst>
                <a:tab pos="1478756" algn="l"/>
              </a:tabLst>
              <a:defRPr/>
            </a:pPr>
            <a:endParaRPr lang="zh-CN" altLang="en-AU" sz="2400" b="0" i="1"/>
          </a:p>
          <a:p>
            <a:pPr algn="ctr" fontAlgn="b">
              <a:tabLst>
                <a:tab pos="1478756" algn="l"/>
              </a:tabLst>
              <a:defRPr/>
            </a:pPr>
            <a:endParaRPr lang="zh-CN" altLang="en-AU" sz="2400" b="0" i="1"/>
          </a:p>
          <a:p>
            <a:pPr algn="ctr" fontAlgn="b">
              <a:tabLst>
                <a:tab pos="1478756" algn="l"/>
              </a:tabLst>
              <a:defRPr/>
            </a:pPr>
            <a:endParaRPr lang="zh-CN" altLang="en-AU" sz="2400" b="0" i="1"/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3695702" y="4437065"/>
            <a:ext cx="8496300" cy="18582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zh-CN" altLang="en-AU" sz="1350" b="0"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350" b="0"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350" b="0"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350" b="0"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350" b="0"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350" b="0">
              <a:latin typeface="Arial" charset="0"/>
            </a:endParaRPr>
          </a:p>
        </p:txBody>
      </p:sp>
      <p:sp>
        <p:nvSpPr>
          <p:cNvPr id="48539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695702" y="2608560"/>
            <a:ext cx="8496300" cy="923330"/>
          </a:xfr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algn="ctr"/>
        </p:spPr>
        <p:txBody>
          <a:bodyPr lIns="0" tIns="0" rIns="0" bIns="0"/>
          <a:lstStyle>
            <a:lvl1pPr algn="ctr">
              <a:defRPr sz="6000">
                <a:effectLst>
                  <a:outerShdw blurRad="38100" dist="38100" dir="2700000" algn="tl">
                    <a:srgbClr val="FFFFFF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标题</a:t>
            </a:r>
          </a:p>
        </p:txBody>
      </p:sp>
      <p:sp>
        <p:nvSpPr>
          <p:cNvPr id="48539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95702" y="4437066"/>
            <a:ext cx="8496300" cy="2420937"/>
          </a:xfrm>
        </p:spPr>
        <p:txBody>
          <a:bodyPr anchor="ctr" anchorCtr="1"/>
          <a:lstStyle>
            <a:lvl1pPr marL="0" indent="0" algn="ctr">
              <a:defRPr sz="3300"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书名</a:t>
            </a:r>
          </a:p>
          <a:p>
            <a:r>
              <a:rPr lang="zh-CN" altLang="en-AU"/>
              <a:t>页数</a:t>
            </a:r>
          </a:p>
        </p:txBody>
      </p:sp>
    </p:spTree>
    <p:extLst>
      <p:ext uri="{BB962C8B-B14F-4D97-AF65-F5344CB8AC3E}">
        <p14:creationId xmlns:p14="http://schemas.microsoft.com/office/powerpoint/2010/main" val="3364859458"/>
      </p:ext>
    </p:extLst>
  </p:cSld>
  <p:clrMapOvr>
    <a:masterClrMapping/>
  </p:clrMapOvr>
  <p:transition spd="slow">
    <p:strips dir="r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68491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553998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70423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3"/>
            <a:ext cx="5994400" cy="65246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3"/>
            <a:ext cx="5994400" cy="65246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7243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19180"/>
            <a:ext cx="10972800" cy="25391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604942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64467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132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11935"/>
            <a:ext cx="4011084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8298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044174"/>
            <a:ext cx="7315200" cy="32316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310763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40621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94875" y="0"/>
            <a:ext cx="346249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228063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78642"/>
            <a:ext cx="12192000" cy="2539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3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3"/>
            <a:ext cx="5994400" cy="318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338513"/>
            <a:ext cx="5994400" cy="3186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79170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78642"/>
            <a:ext cx="12192000" cy="2539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3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3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45362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>
              <a:solidFill>
                <a:srgbClr val="000000"/>
              </a:solidFill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3600451" y="4365626"/>
            <a:ext cx="859154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3695701" y="4437063"/>
            <a:ext cx="8496300" cy="2430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48539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695701" y="2454672"/>
            <a:ext cx="8496300" cy="1231106"/>
          </a:xfr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algn="ctr"/>
        </p:spPr>
        <p:txBody>
          <a:bodyPr lIns="0" tIns="0" rIns="0" bIns="0"/>
          <a:lstStyle>
            <a:lvl1pPr algn="ctr">
              <a:defRPr sz="8000">
                <a:effectLst>
                  <a:outerShdw blurRad="38100" dist="38100" dir="2700000" algn="tl">
                    <a:srgbClr val="FFFFFF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标题</a:t>
            </a:r>
          </a:p>
        </p:txBody>
      </p:sp>
      <p:sp>
        <p:nvSpPr>
          <p:cNvPr id="48539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95701" y="4437064"/>
            <a:ext cx="8496300" cy="2420937"/>
          </a:xfrm>
        </p:spPr>
        <p:txBody>
          <a:bodyPr anchor="ctr" anchorCtr="1"/>
          <a:lstStyle>
            <a:lvl1pPr marL="0" indent="0" algn="ctr"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书名</a:t>
            </a:r>
          </a:p>
          <a:p>
            <a:r>
              <a:rPr lang="zh-CN" altLang="en-AU"/>
              <a:t>页数</a:t>
            </a:r>
          </a:p>
        </p:txBody>
      </p:sp>
    </p:spTree>
    <p:extLst>
      <p:ext uri="{BB962C8B-B14F-4D97-AF65-F5344CB8AC3E}">
        <p14:creationId xmlns:p14="http://schemas.microsoft.com/office/powerpoint/2010/main" val="4125269071"/>
      </p:ext>
    </p:extLst>
  </p:cSld>
  <p:clrMapOvr>
    <a:masterClrMapping/>
  </p:clrMapOvr>
  <p:transition spd="slow">
    <p:strips dir="rd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832841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816779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59069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249"/>
            <a:ext cx="10972800" cy="3077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1067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21829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148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6204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76283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52174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59791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"/>
            <a:ext cx="5994400" cy="318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338513"/>
            <a:ext cx="5994400" cy="3186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99063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073461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11550"/>
            <a:ext cx="10363200" cy="3077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79872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7639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7815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28129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93584" y="1698626"/>
            <a:ext cx="4146549" cy="2741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3333" y="1698626"/>
            <a:ext cx="4148667" cy="2741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602548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948732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0612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90476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685539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93846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08625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8984" y="0"/>
            <a:ext cx="2123016" cy="44402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3584" y="0"/>
            <a:ext cx="6172200" cy="44402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5000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249"/>
            <a:ext cx="10972800" cy="3077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1" y="1"/>
            <a:ext cx="8496300" cy="1700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93584" y="1698626"/>
            <a:ext cx="4146549" cy="2741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3333" y="1698626"/>
            <a:ext cx="4148667" cy="2741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992254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Arial" charset="0"/>
              <a:ea typeface="汉鼎简中楷" pitchFamily="49" charset="-122"/>
              <a:cs typeface="+mn-cs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8000">
              <a:solidFill>
                <a:srgbClr val="000000"/>
              </a:solidFill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3600451" y="4365626"/>
            <a:ext cx="859154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">
              <a:tabLst>
                <a:tab pos="1971675" algn="l"/>
              </a:tabLst>
            </a:pPr>
            <a:endParaRPr lang="zh-CN" altLang="en-AU" sz="3200" i="1">
              <a:solidFill>
                <a:srgbClr val="000000"/>
              </a:solidFill>
            </a:endParaRPr>
          </a:p>
          <a:p>
            <a:pPr algn="ctr" fontAlgn="b">
              <a:tabLst>
                <a:tab pos="1971675" algn="l"/>
              </a:tabLst>
            </a:pPr>
            <a:endParaRPr lang="zh-CN" altLang="en-AU" sz="3200" i="1">
              <a:solidFill>
                <a:srgbClr val="000000"/>
              </a:solidFill>
            </a:endParaRPr>
          </a:p>
          <a:p>
            <a:pPr algn="ctr" fontAlgn="b">
              <a:tabLst>
                <a:tab pos="1971675" algn="l"/>
              </a:tabLst>
            </a:pPr>
            <a:endParaRPr lang="zh-CN" altLang="en-AU" sz="3200" i="1">
              <a:solidFill>
                <a:srgbClr val="000000"/>
              </a:solidFill>
            </a:endParaRPr>
          </a:p>
          <a:p>
            <a:pPr algn="ctr" fontAlgn="b">
              <a:tabLst>
                <a:tab pos="1971675" algn="l"/>
              </a:tabLst>
            </a:pPr>
            <a:endParaRPr lang="zh-CN" altLang="en-AU" sz="3200" i="1">
              <a:solidFill>
                <a:srgbClr val="000000"/>
              </a:solidFill>
            </a:endParaRPr>
          </a:p>
          <a:p>
            <a:pPr algn="ctr" fontAlgn="b">
              <a:tabLst>
                <a:tab pos="1971675" algn="l"/>
              </a:tabLst>
            </a:pPr>
            <a:endParaRPr lang="zh-CN" altLang="en-AU" sz="3200" i="1">
              <a:solidFill>
                <a:srgbClr val="000000"/>
              </a:solidFill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3695701" y="4437063"/>
            <a:ext cx="8496300" cy="2430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539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695701" y="2454672"/>
            <a:ext cx="8496300" cy="1231106"/>
          </a:xfr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algn="ctr"/>
        </p:spPr>
        <p:txBody>
          <a:bodyPr lIns="0" tIns="0" rIns="0" bIns="0"/>
          <a:lstStyle>
            <a:lvl1pPr algn="ctr">
              <a:defRPr sz="8000">
                <a:effectLst>
                  <a:outerShdw blurRad="38100" dist="38100" dir="2700000" algn="tl">
                    <a:srgbClr val="FFFFFF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标题</a:t>
            </a:r>
          </a:p>
        </p:txBody>
      </p:sp>
      <p:sp>
        <p:nvSpPr>
          <p:cNvPr id="48539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95701" y="4437064"/>
            <a:ext cx="8496300" cy="2420937"/>
          </a:xfrm>
        </p:spPr>
        <p:txBody>
          <a:bodyPr anchor="ctr" anchorCtr="1"/>
          <a:lstStyle>
            <a:lvl1pPr marL="0" indent="0" algn="ctr"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书名</a:t>
            </a:r>
          </a:p>
          <a:p>
            <a:r>
              <a:rPr lang="zh-CN" altLang="en-AU"/>
              <a:t>页数</a:t>
            </a:r>
          </a:p>
        </p:txBody>
      </p:sp>
    </p:spTree>
    <p:extLst>
      <p:ext uri="{BB962C8B-B14F-4D97-AF65-F5344CB8AC3E}">
        <p14:creationId xmlns:p14="http://schemas.microsoft.com/office/powerpoint/2010/main" val="1560682735"/>
      </p:ext>
    </p:extLst>
  </p:cSld>
  <p:clrMapOvr>
    <a:masterClrMapping/>
  </p:clrMapOvr>
  <p:transition spd="slow">
    <p:strips dir="rd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36170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33736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922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249"/>
            <a:ext cx="10972800" cy="3077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949592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651139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6534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615737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208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935513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8066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"/>
            <a:ext cx="5994400" cy="318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338513"/>
            <a:ext cx="5994400" cy="3186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336569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34055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11550"/>
            <a:ext cx="10363200" cy="3077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125310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892476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008831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435614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93584" y="1698626"/>
            <a:ext cx="4146549" cy="2741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3333" y="1698626"/>
            <a:ext cx="4148667" cy="2741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080201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59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594330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50781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760683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56344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419599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8984" y="0"/>
            <a:ext cx="2123016" cy="44402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3584" y="0"/>
            <a:ext cx="6172200" cy="44402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22255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1" y="1"/>
            <a:ext cx="8496300" cy="1700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93584" y="1698626"/>
            <a:ext cx="4146549" cy="2741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3333" y="1698626"/>
            <a:ext cx="4148667" cy="2741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8642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b="0">
              <a:latin typeface="Arial" charset="0"/>
              <a:ea typeface="汉鼎简中楷" pitchFamily="49" charset="-122"/>
              <a:cs typeface="+mn-cs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6400" b="0" u="sng"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3600451" y="4365626"/>
            <a:ext cx="859154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">
              <a:tabLst>
                <a:tab pos="1971675" algn="l"/>
              </a:tabLst>
              <a:defRPr/>
            </a:pPr>
            <a:endParaRPr lang="zh-CN" altLang="en-AU" sz="3200" b="0" i="1">
              <a:latin typeface="宋体" pitchFamily="2" charset="-122"/>
              <a:ea typeface="宋体" pitchFamily="2" charset="-122"/>
            </a:endParaRPr>
          </a:p>
          <a:p>
            <a:pPr algn="ctr" fontAlgn="b">
              <a:tabLst>
                <a:tab pos="1971675" algn="l"/>
              </a:tabLst>
              <a:defRPr/>
            </a:pPr>
            <a:endParaRPr lang="zh-CN" altLang="en-AU" sz="3200" b="0" i="1">
              <a:latin typeface="宋体" pitchFamily="2" charset="-122"/>
              <a:ea typeface="宋体" pitchFamily="2" charset="-122"/>
            </a:endParaRPr>
          </a:p>
          <a:p>
            <a:pPr algn="ctr" fontAlgn="b">
              <a:tabLst>
                <a:tab pos="1971675" algn="l"/>
              </a:tabLst>
              <a:defRPr/>
            </a:pPr>
            <a:endParaRPr lang="zh-CN" altLang="en-AU" sz="3200" b="0" i="1">
              <a:latin typeface="宋体" pitchFamily="2" charset="-122"/>
              <a:ea typeface="宋体" pitchFamily="2" charset="-122"/>
            </a:endParaRPr>
          </a:p>
          <a:p>
            <a:pPr algn="ctr" fontAlgn="b">
              <a:tabLst>
                <a:tab pos="1971675" algn="l"/>
              </a:tabLst>
              <a:defRPr/>
            </a:pPr>
            <a:endParaRPr lang="zh-CN" altLang="en-AU" sz="3200" b="0" i="1">
              <a:latin typeface="宋体" pitchFamily="2" charset="-122"/>
              <a:ea typeface="宋体" pitchFamily="2" charset="-122"/>
            </a:endParaRPr>
          </a:p>
          <a:p>
            <a:pPr algn="ctr" fontAlgn="b">
              <a:tabLst>
                <a:tab pos="1971675" algn="l"/>
              </a:tabLst>
              <a:defRPr/>
            </a:pPr>
            <a:endParaRPr lang="zh-CN" altLang="en-AU" sz="3200" b="0" i="1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3695701" y="4437063"/>
            <a:ext cx="8496300" cy="2430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zh-CN" altLang="en-AU" sz="1800" b="0"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 b="0"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 b="0"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 b="0"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 b="0"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 b="0">
              <a:latin typeface="Arial" charset="0"/>
              <a:ea typeface="宋体" pitchFamily="2" charset="-122"/>
            </a:endParaRPr>
          </a:p>
        </p:txBody>
      </p:sp>
      <p:sp>
        <p:nvSpPr>
          <p:cNvPr id="48539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695701" y="2454672"/>
            <a:ext cx="8496300" cy="1231106"/>
          </a:xfr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algn="ctr"/>
        </p:spPr>
        <p:txBody>
          <a:bodyPr lIns="0" tIns="0" rIns="0" bIns="0"/>
          <a:lstStyle>
            <a:lvl1pPr algn="ctr">
              <a:defRPr sz="80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zh-CN" altLang="en-AU"/>
              <a:t>标题</a:t>
            </a:r>
          </a:p>
        </p:txBody>
      </p:sp>
      <p:sp>
        <p:nvSpPr>
          <p:cNvPr id="48539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95701" y="4437064"/>
            <a:ext cx="8496300" cy="2420937"/>
          </a:xfrm>
        </p:spPr>
        <p:txBody>
          <a:bodyPr anchor="ctr" anchorCtr="1"/>
          <a:lstStyle>
            <a:lvl1pPr marL="0" indent="0" algn="ctr"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书名</a:t>
            </a:r>
          </a:p>
          <a:p>
            <a:r>
              <a:rPr lang="zh-CN" altLang="en-AU"/>
              <a:t>页数</a:t>
            </a:r>
          </a:p>
        </p:txBody>
      </p:sp>
    </p:spTree>
    <p:extLst>
      <p:ext uri="{BB962C8B-B14F-4D97-AF65-F5344CB8AC3E}">
        <p14:creationId xmlns:p14="http://schemas.microsoft.com/office/powerpoint/2010/main" val="607304724"/>
      </p:ext>
    </p:extLst>
  </p:cSld>
  <p:clrMapOvr>
    <a:masterClrMapping/>
  </p:clrMapOvr>
  <p:transition spd="slow">
    <p:strips dir="rd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092764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2610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28455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249"/>
            <a:ext cx="10972800" cy="3077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489301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42645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92356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050294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662962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923909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7945" y="0"/>
            <a:ext cx="40011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391424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015731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"/>
            <a:ext cx="5994400" cy="318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338513"/>
            <a:ext cx="5994400" cy="3186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3452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44901" y="2449780"/>
            <a:ext cx="8547100" cy="1323439"/>
          </a:xfr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CCFFCC">
                  <a:alpha val="50000"/>
                </a:srgbClr>
              </a:gs>
            </a:gsLst>
            <a:lin ang="0" scaled="1"/>
          </a:gradFill>
        </p:spPr>
        <p:txBody>
          <a:bodyPr/>
          <a:lstStyle>
            <a:lvl1pPr algn="ctr">
              <a:defRPr sz="8000">
                <a:effectLst>
                  <a:outerShdw blurRad="38100" dist="38100" dir="2700000" algn="tl">
                    <a:srgbClr val="FFFFFF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歌名</a:t>
            </a:r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7600" y="1"/>
            <a:ext cx="8534400" cy="1844675"/>
          </a:xfrm>
        </p:spPr>
        <p:txBody>
          <a:bodyPr lIns="91440" tIns="45720" rIns="91440" bIns="45720" anchor="b"/>
          <a:lstStyle>
            <a:lvl1pPr marL="0" indent="0">
              <a:defRPr sz="4800" b="0"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歌类</a:t>
            </a:r>
          </a:p>
        </p:txBody>
      </p:sp>
    </p:spTree>
    <p:extLst>
      <p:ext uri="{BB962C8B-B14F-4D97-AF65-F5344CB8AC3E}">
        <p14:creationId xmlns:p14="http://schemas.microsoft.com/office/powerpoint/2010/main" val="226788933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514631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290677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828634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249"/>
            <a:ext cx="10972800" cy="3077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390486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925632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4408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690291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98850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5196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7945" y="1"/>
            <a:ext cx="400110" cy="68437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68437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817950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38913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"/>
            <a:ext cx="5994400" cy="318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338513"/>
            <a:ext cx="5994400" cy="3186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842829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66794"/>
            <a:ext cx="12192000" cy="3077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234295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b="0">
              <a:solidFill>
                <a:srgbClr val="000000"/>
              </a:solidFill>
              <a:latin typeface="Arial" charset="0"/>
              <a:ea typeface="汉鼎简中楷" pitchFamily="49" charset="-122"/>
              <a:cs typeface="+mn-cs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8000" b="0">
              <a:solidFill>
                <a:srgbClr val="000000"/>
              </a:solidFill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3600451" y="4365626"/>
            <a:ext cx="859154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">
              <a:tabLst>
                <a:tab pos="1971675" algn="l"/>
              </a:tabLst>
              <a:defRPr/>
            </a:pPr>
            <a:endParaRPr lang="zh-CN" altLang="en-AU" sz="3200" b="0" i="1">
              <a:solidFill>
                <a:srgbClr val="000000"/>
              </a:solidFill>
            </a:endParaRPr>
          </a:p>
          <a:p>
            <a:pPr algn="ctr" fontAlgn="b">
              <a:tabLst>
                <a:tab pos="1971675" algn="l"/>
              </a:tabLst>
              <a:defRPr/>
            </a:pPr>
            <a:endParaRPr lang="zh-CN" altLang="en-AU" sz="3200" b="0" i="1">
              <a:solidFill>
                <a:srgbClr val="000000"/>
              </a:solidFill>
            </a:endParaRPr>
          </a:p>
          <a:p>
            <a:pPr algn="ctr" fontAlgn="b">
              <a:tabLst>
                <a:tab pos="1971675" algn="l"/>
              </a:tabLst>
              <a:defRPr/>
            </a:pPr>
            <a:endParaRPr lang="zh-CN" altLang="en-AU" sz="3200" b="0" i="1">
              <a:solidFill>
                <a:srgbClr val="000000"/>
              </a:solidFill>
            </a:endParaRPr>
          </a:p>
          <a:p>
            <a:pPr algn="ctr" fontAlgn="b">
              <a:tabLst>
                <a:tab pos="1971675" algn="l"/>
              </a:tabLst>
              <a:defRPr/>
            </a:pPr>
            <a:endParaRPr lang="zh-CN" altLang="en-AU" sz="3200" b="0" i="1">
              <a:solidFill>
                <a:srgbClr val="000000"/>
              </a:solidFill>
            </a:endParaRPr>
          </a:p>
          <a:p>
            <a:pPr algn="ctr" fontAlgn="b">
              <a:tabLst>
                <a:tab pos="1971675" algn="l"/>
              </a:tabLst>
              <a:defRPr/>
            </a:pPr>
            <a:endParaRPr lang="zh-CN" altLang="en-AU" sz="3200" b="0" i="1">
              <a:solidFill>
                <a:srgbClr val="000000"/>
              </a:solidFill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3695701" y="4437063"/>
            <a:ext cx="8496300" cy="2430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zh-CN" altLang="en-AU" sz="1800" b="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 b="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 b="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 b="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 b="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539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695701" y="2454672"/>
            <a:ext cx="8496300" cy="1231106"/>
          </a:xfr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algn="ctr"/>
        </p:spPr>
        <p:txBody>
          <a:bodyPr lIns="0" tIns="0" rIns="0" bIns="0"/>
          <a:lstStyle>
            <a:lvl1pPr algn="ctr">
              <a:defRPr sz="8000">
                <a:effectLst>
                  <a:outerShdw blurRad="38100" dist="38100" dir="2700000" algn="tl">
                    <a:srgbClr val="FFFFFF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标题</a:t>
            </a:r>
          </a:p>
        </p:txBody>
      </p:sp>
      <p:sp>
        <p:nvSpPr>
          <p:cNvPr id="48539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95701" y="4437064"/>
            <a:ext cx="8496300" cy="2420937"/>
          </a:xfrm>
        </p:spPr>
        <p:txBody>
          <a:bodyPr anchor="ctr" anchorCtr="1"/>
          <a:lstStyle>
            <a:lvl1pPr marL="0" indent="0" algn="ctr"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书名</a:t>
            </a:r>
          </a:p>
          <a:p>
            <a:r>
              <a:rPr lang="zh-CN" altLang="en-AU"/>
              <a:t>页数</a:t>
            </a:r>
          </a:p>
        </p:txBody>
      </p:sp>
    </p:spTree>
    <p:extLst>
      <p:ext uri="{BB962C8B-B14F-4D97-AF65-F5344CB8AC3E}">
        <p14:creationId xmlns:p14="http://schemas.microsoft.com/office/powerpoint/2010/main" val="435625402"/>
      </p:ext>
    </p:extLst>
  </p:cSld>
  <p:clrMapOvr>
    <a:masterClrMapping/>
  </p:clrMapOvr>
  <p:transition spd="slow">
    <p:strips dir="rd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109751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350634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225390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249"/>
            <a:ext cx="10972800" cy="3077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064552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024477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332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795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932863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579470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47967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"/>
            <a:ext cx="5994400" cy="318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338513"/>
            <a:ext cx="5994400" cy="3186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284620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211103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11550"/>
            <a:ext cx="10363200" cy="3077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954378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491039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78545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2966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"/>
            <a:ext cx="5994400" cy="318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338513"/>
            <a:ext cx="5994400" cy="3186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93584" y="1698626"/>
            <a:ext cx="4146549" cy="2741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3333" y="1698626"/>
            <a:ext cx="4148667" cy="2741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31064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88127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238993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3090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79863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69904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534153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8984" y="0"/>
            <a:ext cx="2123016" cy="44402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3584" y="0"/>
            <a:ext cx="6172200" cy="44402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842498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1" y="1"/>
            <a:ext cx="8496300" cy="1700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93584" y="1698626"/>
            <a:ext cx="4146549" cy="2741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3333" y="1698626"/>
            <a:ext cx="4148667" cy="2741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872088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/>
            <a:endParaRPr lang="en-US" altLang="en-US" sz="1800" b="0">
              <a:solidFill>
                <a:srgbClr val="000000"/>
              </a:solidFill>
              <a:latin typeface="Arial" charset="0"/>
              <a:ea typeface="汉鼎简中楷" pitchFamily="49" charset="-122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/>
            <a:endParaRPr lang="en-US" altLang="en-US" sz="6400" b="0" u="sng">
              <a:solidFill>
                <a:srgbClr val="000000"/>
              </a:solidFill>
              <a:latin typeface="汉鼎简中楷" pitchFamily="49" charset="-122"/>
              <a:ea typeface="汉鼎简中楷" pitchFamily="49" charset="-122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3600451" y="4365626"/>
            <a:ext cx="859154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fontAlgn="b" hangingPunct="1"/>
            <a:endParaRPr lang="zh-CN" altLang="en-AU" sz="3200" b="0" i="1">
              <a:solidFill>
                <a:srgbClr val="000000"/>
              </a:solidFill>
            </a:endParaRPr>
          </a:p>
          <a:p>
            <a:pPr algn="ctr" eaLnBrk="1" fontAlgn="b" hangingPunct="1"/>
            <a:endParaRPr lang="zh-CN" altLang="en-AU" sz="3200" b="0" i="1">
              <a:solidFill>
                <a:srgbClr val="000000"/>
              </a:solidFill>
            </a:endParaRPr>
          </a:p>
          <a:p>
            <a:pPr algn="ctr" eaLnBrk="1" fontAlgn="b" hangingPunct="1"/>
            <a:endParaRPr lang="zh-CN" altLang="en-AU" sz="3200" b="0" i="1">
              <a:solidFill>
                <a:srgbClr val="000000"/>
              </a:solidFill>
            </a:endParaRPr>
          </a:p>
          <a:p>
            <a:pPr algn="ctr" eaLnBrk="1" fontAlgn="b" hangingPunct="1"/>
            <a:endParaRPr lang="zh-CN" altLang="en-AU" sz="3200" b="0" i="1">
              <a:solidFill>
                <a:srgbClr val="000000"/>
              </a:solidFill>
            </a:endParaRPr>
          </a:p>
          <a:p>
            <a:pPr algn="ctr" eaLnBrk="1" fontAlgn="b" hangingPunct="1"/>
            <a:endParaRPr lang="zh-CN" altLang="en-AU" sz="3200" b="0" i="1">
              <a:solidFill>
                <a:srgbClr val="000000"/>
              </a:solidFill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3695701" y="4437063"/>
            <a:ext cx="84963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CN" altLang="en-AU" sz="1800" b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zh-CN" altLang="en-AU" sz="1800" b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zh-CN" altLang="en-AU" sz="1800" b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zh-CN" altLang="en-AU" sz="1800" b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zh-CN" altLang="en-AU" sz="1800" b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zh-CN" altLang="en-AU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539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695701" y="2454672"/>
            <a:ext cx="8496300" cy="1231106"/>
          </a:xfr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algn="ctr"/>
        </p:spPr>
        <p:txBody>
          <a:bodyPr lIns="0" tIns="0" rIns="0" bIns="0"/>
          <a:lstStyle>
            <a:lvl1pPr algn="ctr">
              <a:defRPr sz="80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zh-CN" altLang="en-AU"/>
              <a:t>标题</a:t>
            </a:r>
          </a:p>
        </p:txBody>
      </p:sp>
      <p:sp>
        <p:nvSpPr>
          <p:cNvPr id="48539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95701" y="4437064"/>
            <a:ext cx="8496300" cy="2420937"/>
          </a:xfrm>
        </p:spPr>
        <p:txBody>
          <a:bodyPr anchor="ctr" anchorCtr="1"/>
          <a:lstStyle>
            <a:lvl1pPr marL="0" indent="0" algn="ctr"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书名</a:t>
            </a:r>
          </a:p>
          <a:p>
            <a:r>
              <a:rPr lang="zh-CN" altLang="en-AU"/>
              <a:t>页数</a:t>
            </a:r>
          </a:p>
        </p:txBody>
      </p:sp>
    </p:spTree>
    <p:extLst>
      <p:ext uri="{BB962C8B-B14F-4D97-AF65-F5344CB8AC3E}">
        <p14:creationId xmlns:p14="http://schemas.microsoft.com/office/powerpoint/2010/main" val="2993763387"/>
      </p:ext>
    </p:extLst>
  </p:cSld>
  <p:clrMapOvr>
    <a:masterClrMapping/>
  </p:clrMapOvr>
  <p:transition spd="slow">
    <p:strips dir="r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180678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006163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268043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249"/>
            <a:ext cx="10972800" cy="3077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004169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728257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92278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44130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065984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78817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7945" y="0"/>
            <a:ext cx="40011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7649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642230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"/>
            <a:ext cx="5994400" cy="318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338513"/>
            <a:ext cx="5994400" cy="3186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136337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3600451" y="4365626"/>
            <a:ext cx="859154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  <a:cs typeface="Arial" charset="0"/>
            </a:endParaRPr>
          </a:p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  <a:cs typeface="Arial" charset="0"/>
            </a:endParaRPr>
          </a:p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  <a:cs typeface="Arial" charset="0"/>
            </a:endParaRPr>
          </a:p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  <a:cs typeface="Arial" charset="0"/>
            </a:endParaRPr>
          </a:p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  <a:cs typeface="Arial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3695701" y="4437063"/>
            <a:ext cx="8496300" cy="2430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  <a:cs typeface="Arial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  <a:cs typeface="Arial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  <a:cs typeface="Arial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  <a:cs typeface="Arial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  <a:cs typeface="Arial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  <a:cs typeface="Arial" charset="0"/>
            </a:endParaRPr>
          </a:p>
        </p:txBody>
      </p:sp>
      <p:sp>
        <p:nvSpPr>
          <p:cNvPr id="48539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695701" y="2454672"/>
            <a:ext cx="8496300" cy="1231106"/>
          </a:xfr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algn="ctr"/>
        </p:spPr>
        <p:txBody>
          <a:bodyPr lIns="0" tIns="0" rIns="0" bIns="0"/>
          <a:lstStyle>
            <a:lvl1pPr algn="ctr">
              <a:defRPr sz="8000">
                <a:effectLst>
                  <a:outerShdw blurRad="38100" dist="38100" dir="2700000" algn="tl">
                    <a:srgbClr val="FFFFFF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标题</a:t>
            </a:r>
          </a:p>
        </p:txBody>
      </p:sp>
      <p:sp>
        <p:nvSpPr>
          <p:cNvPr id="48539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95701" y="4437064"/>
            <a:ext cx="8496300" cy="2420937"/>
          </a:xfrm>
        </p:spPr>
        <p:txBody>
          <a:bodyPr anchor="ctr" anchorCtr="1"/>
          <a:lstStyle>
            <a:lvl1pPr marL="0" indent="0" algn="ctr"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书名</a:t>
            </a:r>
          </a:p>
          <a:p>
            <a:r>
              <a:rPr lang="zh-CN" altLang="en-AU"/>
              <a:t>页数</a:t>
            </a:r>
          </a:p>
        </p:txBody>
      </p:sp>
    </p:spTree>
    <p:extLst>
      <p:ext uri="{BB962C8B-B14F-4D97-AF65-F5344CB8AC3E}">
        <p14:creationId xmlns:p14="http://schemas.microsoft.com/office/powerpoint/2010/main" val="689343983"/>
      </p:ext>
    </p:extLst>
  </p:cSld>
  <p:clrMapOvr>
    <a:masterClrMapping/>
  </p:clrMapOvr>
  <p:transition spd="slow">
    <p:strips dir="rd"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039201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37134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231176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249"/>
            <a:ext cx="10972800" cy="3077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019353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087219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36975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99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654073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917221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67264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"/>
            <a:ext cx="5994400" cy="318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338513"/>
            <a:ext cx="5994400" cy="3186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21219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493336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11550"/>
            <a:ext cx="10363200" cy="3077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8422916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44901" y="2449780"/>
            <a:ext cx="8547100" cy="1323439"/>
          </a:xfr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CCFFCC">
                  <a:alpha val="50000"/>
                </a:srgbClr>
              </a:gs>
            </a:gsLst>
            <a:lin ang="0" scaled="1"/>
          </a:gradFill>
        </p:spPr>
        <p:txBody>
          <a:bodyPr/>
          <a:lstStyle>
            <a:lvl1pPr algn="ctr">
              <a:defRPr sz="8000">
                <a:effectLst>
                  <a:outerShdw blurRad="38100" dist="38100" dir="2700000" algn="tl">
                    <a:srgbClr val="FFFFFF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歌名</a:t>
            </a:r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7600" y="1"/>
            <a:ext cx="8534400" cy="1844675"/>
          </a:xfrm>
        </p:spPr>
        <p:txBody>
          <a:bodyPr lIns="91440" tIns="45720" rIns="91440" bIns="45720" anchor="b"/>
          <a:lstStyle>
            <a:lvl1pPr marL="0" indent="0">
              <a:defRPr sz="4800" b="0"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歌类</a:t>
            </a:r>
          </a:p>
        </p:txBody>
      </p:sp>
    </p:spTree>
    <p:extLst>
      <p:ext uri="{BB962C8B-B14F-4D97-AF65-F5344CB8AC3E}">
        <p14:creationId xmlns:p14="http://schemas.microsoft.com/office/powerpoint/2010/main" val="31572008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585171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250679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1937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249"/>
            <a:ext cx="10972800" cy="3077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185003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51294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65870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181539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657358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188624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7945" y="1"/>
            <a:ext cx="400110" cy="68437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68437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011563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38913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"/>
            <a:ext cx="5994400" cy="318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338513"/>
            <a:ext cx="5994400" cy="3186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127890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66794"/>
            <a:ext cx="12192000" cy="3077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062973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A2150ECA-3193-440E-811A-57D6E9C718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1800">
              <a:solidFill>
                <a:srgbClr val="000000"/>
              </a:solidFill>
              <a:latin typeface="Arial" charset="0"/>
              <a:ea typeface="汉鼎简中楷" pitchFamily="49" charset="-122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9CF5333B-BAB8-4DD9-8B1F-7A3A04D84F2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6400" u="sng">
              <a:solidFill>
                <a:srgbClr val="000000"/>
              </a:solidFill>
              <a:latin typeface="汉鼎简中楷" pitchFamily="49" charset="-122"/>
              <a:ea typeface="汉鼎简中楷" pitchFamily="49" charset="-122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0563458D-6FEF-4B02-94FA-1A8ED44660C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00451" y="4365626"/>
            <a:ext cx="8591549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defTabSz="-635" eaLnBrk="1" fontAlgn="b" hangingPunct="1"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</a:endParaRPr>
          </a:p>
          <a:p>
            <a:pPr algn="ctr" defTabSz="-635" eaLnBrk="1" fontAlgn="b" hangingPunct="1"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</a:endParaRPr>
          </a:p>
          <a:p>
            <a:pPr algn="ctr" defTabSz="-635" eaLnBrk="1" fontAlgn="b" hangingPunct="1"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</a:endParaRPr>
          </a:p>
          <a:p>
            <a:pPr algn="ctr" defTabSz="-635" eaLnBrk="1" fontAlgn="b" hangingPunct="1"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</a:endParaRPr>
          </a:p>
          <a:p>
            <a:pPr algn="ctr" defTabSz="-635" eaLnBrk="1" fontAlgn="b" hangingPunct="1"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</a:endParaRP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038D6CBD-874B-414A-ADE2-89F38535DCB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95701" y="4437063"/>
            <a:ext cx="8496300" cy="2430462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94994"/>
      </p:ext>
    </p:extLst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93584" y="1698626"/>
            <a:ext cx="4146549" cy="2741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3333" y="1698626"/>
            <a:ext cx="4148667" cy="2741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66986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05054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73864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10490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5878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96011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281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6430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57625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640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9A0091-6F6F-4FC7-8AD8-D5374ADB6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7A485C-8D85-4B4D-92D9-ABBEAEFBA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791148-9EF6-46B8-B9D0-6968EE401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CA3259-4E33-470A-9F50-DC2AD332E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DC6425-EA45-42F0-AB07-1DCD61C7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96276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AB5BA1-5FF8-43F4-80A1-8F060012B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EB07F7-AA90-4199-8FA0-446F48F8A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AB149E-455A-4B59-860B-EA922036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83C47-5A49-4849-A58A-12B5B90A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9B0C8-337E-44AA-A0A7-11C781ACB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15464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342E83-2FBD-42E4-9FC9-8F00E76F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1F1DCE-BCFA-41E5-8BC2-411D52975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B96E5B-10D9-47BB-8832-599B6557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B2143F-00E1-4509-B75F-4C51A4FF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353389-191A-4810-8CBE-ED7C6E42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64145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A01FB4-B839-47C1-ACF8-93E4D4A8B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D509A6-133D-4A80-BAB4-F6356888F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1977F1A-E743-412B-8374-E413DD948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87E298-23F0-4776-8B9A-3B6A81C1B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A58D87-CA24-4F1C-919E-E2546C6A6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71D95FD-4665-4C7E-85F0-70CE3C4F0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77134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7B2A92-E641-4CD8-801A-E80832D17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215F34-1E06-44D7-8987-82F95014B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3D80DB-1711-4C93-8805-F613AB518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732D456-19CB-4B25-A7C7-B54E9CEA8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73F4201-7279-4874-A7BD-4391AD511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0978CAF-65CF-425F-B774-95224C850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54636F1-74B9-4C4A-8BCA-5AF2BF41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9F579BF-A049-4084-BF2C-90219A20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91626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F7FF43-392F-47B0-857B-ACEF611D4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F0CF4F0-A21B-46E8-AD6C-FCE7E7453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80DD1D6-4E1F-457B-898F-C23675C4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9D0EF9-990A-4FBC-BF74-1C369A949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71979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B9F1D36-5761-4E34-9F26-545FAB8C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EC347E-A4C8-4641-9893-DCE065E35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C95182-1286-402B-996D-D8822AB0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58269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ABCBC3-D235-4BF4-BFBB-9F4FEEC00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1AAF3E-1CBB-4D8F-98FF-F4F1B031D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AB086C-17CA-4116-ADDB-81EBC6498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69578C-6B2E-4172-B695-9F1EDEE3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5FA24F-85D7-4482-A9BB-77CD4317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3D683A-0908-474B-9F16-FB6816B5A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82658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000A71-9FF5-43F8-8E99-C0E1ED32E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89D85A0-6890-40D3-86DC-E5B428F4A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9DC874-CF9B-4D21-8AF6-C5F27C103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0F590B-18C3-40BE-AA66-979AC646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6B18DD-9AFB-4004-A24D-9DC0C5550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3CB9B4-D4B8-4808-AA6D-FCB92A9E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52755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4F4C38-4014-44D2-9D00-5A7D3FFA0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8924D27-B9ED-46B8-88F9-E266E0EC9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44F4AD-41F2-4470-9793-1FDCDEBD4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4072DA-F210-4676-AA54-7CBC987DB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DDEA14-FF9C-4ECB-A9BB-0BDBD45B9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292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BA62699-E239-4303-A29B-CEA8CB626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C98522-FC36-45DD-BF6E-C21636484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8E9A24-F005-419F-8EE4-99EB44FF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93CC5E-D83D-4DDF-A569-5BF13EDB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65E9DB-128B-412E-A9DE-F1CAC000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507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8984" y="0"/>
            <a:ext cx="2123016" cy="44402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3584" y="0"/>
            <a:ext cx="6172200" cy="44402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1" y="1"/>
            <a:ext cx="8496300" cy="1700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93584" y="1698626"/>
            <a:ext cx="4146549" cy="2741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3333" y="1698626"/>
            <a:ext cx="4148667" cy="2741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charset="0"/>
              <a:ea typeface="汉鼎简中楷" pitchFamily="49" charset="-122"/>
              <a:cs typeface="+mn-cs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6400" u="sng"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3600451" y="4365626"/>
            <a:ext cx="8591549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defTabSz="-635" fontAlgn="b">
              <a:tabLst>
                <a:tab pos="1971675" algn="l"/>
              </a:tabLst>
              <a:defRPr/>
            </a:pPr>
            <a:endParaRPr lang="zh-CN" altLang="en-AU" sz="3200" i="1">
              <a:latin typeface="宋体" pitchFamily="2" charset="-122"/>
              <a:ea typeface="宋体" pitchFamily="2" charset="-122"/>
            </a:endParaRPr>
          </a:p>
          <a:p>
            <a:pPr algn="ctr" defTabSz="-635" fontAlgn="b">
              <a:tabLst>
                <a:tab pos="1971675" algn="l"/>
              </a:tabLst>
              <a:defRPr/>
            </a:pPr>
            <a:endParaRPr lang="zh-CN" altLang="en-AU" sz="3200" i="1">
              <a:latin typeface="宋体" pitchFamily="2" charset="-122"/>
              <a:ea typeface="宋体" pitchFamily="2" charset="-122"/>
            </a:endParaRPr>
          </a:p>
          <a:p>
            <a:pPr algn="ctr" defTabSz="-635" fontAlgn="b">
              <a:tabLst>
                <a:tab pos="1971675" algn="l"/>
              </a:tabLst>
              <a:defRPr/>
            </a:pPr>
            <a:endParaRPr lang="zh-CN" altLang="en-AU" sz="3200" i="1">
              <a:latin typeface="宋体" pitchFamily="2" charset="-122"/>
              <a:ea typeface="宋体" pitchFamily="2" charset="-122"/>
            </a:endParaRPr>
          </a:p>
          <a:p>
            <a:pPr algn="ctr" defTabSz="-635" fontAlgn="b">
              <a:tabLst>
                <a:tab pos="1971675" algn="l"/>
              </a:tabLst>
              <a:defRPr/>
            </a:pPr>
            <a:endParaRPr lang="zh-CN" altLang="en-AU" sz="3200" i="1">
              <a:latin typeface="宋体" pitchFamily="2" charset="-122"/>
              <a:ea typeface="宋体" pitchFamily="2" charset="-122"/>
            </a:endParaRPr>
          </a:p>
          <a:p>
            <a:pPr algn="ctr" defTabSz="-635" fontAlgn="b">
              <a:tabLst>
                <a:tab pos="1971675" algn="l"/>
              </a:tabLst>
              <a:defRPr/>
            </a:pPr>
            <a:endParaRPr lang="zh-CN" altLang="en-AU" sz="3200" i="1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3695701" y="4437063"/>
            <a:ext cx="8496300" cy="2430462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zh-CN" altLang="en-AU" sz="1800"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>
              <a:latin typeface="Arial" charset="0"/>
              <a:ea typeface="宋体" pitchFamily="2" charset="-122"/>
            </a:endParaRPr>
          </a:p>
        </p:txBody>
      </p:sp>
      <p:sp>
        <p:nvSpPr>
          <p:cNvPr id="485392" name="Rectangle 1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95701" y="2454672"/>
            <a:ext cx="8496300" cy="1231106"/>
          </a:xfr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algn="ctr"/>
        </p:spPr>
        <p:txBody>
          <a:bodyPr lIns="0" tIns="0" rIns="0" bIns="0"/>
          <a:lstStyle>
            <a:lvl1pPr algn="ctr">
              <a:defRPr sz="80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zh-CN" altLang="en-AU"/>
              <a:t>标题</a:t>
            </a:r>
          </a:p>
        </p:txBody>
      </p:sp>
      <p:sp>
        <p:nvSpPr>
          <p:cNvPr id="485395" name="Rectangle 19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95701" y="4437064"/>
            <a:ext cx="8496300" cy="2420937"/>
          </a:xfrm>
        </p:spPr>
        <p:txBody>
          <a:bodyPr anchor="ctr" anchorCtr="1"/>
          <a:lstStyle>
            <a:lvl1pPr marL="0" indent="0" algn="ctr"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书名</a:t>
            </a:r>
          </a:p>
          <a:p>
            <a:r>
              <a:rPr lang="zh-CN" altLang="en-AU"/>
              <a:t>页数</a:t>
            </a:r>
          </a:p>
        </p:txBody>
      </p:sp>
    </p:spTree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249"/>
            <a:ext cx="10972800" cy="3077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7945" y="0"/>
            <a:ext cx="40011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249"/>
            <a:ext cx="10972800" cy="3077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"/>
            <a:ext cx="5994400" cy="318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338513"/>
            <a:ext cx="5994400" cy="3186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chemeClr val="tx1"/>
              </a:solidFill>
              <a:latin typeface="Arial" charset="0"/>
              <a:ea typeface="汉鼎简中楷" pitchFamily="49" charset="-122"/>
              <a:cs typeface="+mn-cs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6600" b="1">
              <a:solidFill>
                <a:schemeClr val="tx1"/>
              </a:solidFill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3600451" y="4365626"/>
            <a:ext cx="8591549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defTabSz="-635" fontAlgn="b">
              <a:tabLst>
                <a:tab pos="1971675" algn="l"/>
              </a:tabLst>
              <a:defRPr/>
            </a:pPr>
            <a:endParaRPr lang="zh-CN" altLang="en-AU" sz="3200" i="1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  <a:p>
            <a:pPr algn="ctr" defTabSz="-635" fontAlgn="b">
              <a:tabLst>
                <a:tab pos="1971675" algn="l"/>
              </a:tabLst>
              <a:defRPr/>
            </a:pPr>
            <a:endParaRPr lang="zh-CN" altLang="en-AU" sz="3200" i="1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  <a:p>
            <a:pPr algn="ctr" defTabSz="-635" fontAlgn="b">
              <a:tabLst>
                <a:tab pos="1971675" algn="l"/>
              </a:tabLst>
              <a:defRPr/>
            </a:pPr>
            <a:endParaRPr lang="zh-CN" altLang="en-AU" sz="3200" i="1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  <a:p>
            <a:pPr algn="ctr" defTabSz="-635" fontAlgn="b">
              <a:tabLst>
                <a:tab pos="1971675" algn="l"/>
              </a:tabLst>
              <a:defRPr/>
            </a:pPr>
            <a:endParaRPr lang="zh-CN" altLang="en-AU" sz="3200" i="1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  <a:p>
            <a:pPr algn="ctr" defTabSz="-635" fontAlgn="b">
              <a:tabLst>
                <a:tab pos="1971675" algn="l"/>
              </a:tabLst>
              <a:defRPr/>
            </a:pPr>
            <a:endParaRPr lang="zh-CN" altLang="en-AU" sz="3200" i="1">
              <a:solidFill>
                <a:schemeClr val="tx1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3695701" y="4437063"/>
            <a:ext cx="8496300" cy="2430462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zh-CN" altLang="en-AU" sz="1800">
              <a:solidFill>
                <a:schemeClr val="tx1"/>
              </a:solidFill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>
              <a:solidFill>
                <a:schemeClr val="tx1"/>
              </a:solidFill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>
              <a:solidFill>
                <a:schemeClr val="tx1"/>
              </a:solidFill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>
              <a:solidFill>
                <a:schemeClr val="tx1"/>
              </a:solidFill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>
              <a:solidFill>
                <a:schemeClr val="tx1"/>
              </a:solidFill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>
              <a:solidFill>
                <a:schemeClr val="tx1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485392" name="Rectangle 1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3695701" y="2454672"/>
            <a:ext cx="8496300" cy="1231106"/>
          </a:xfr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algn="ctr"/>
        </p:spPr>
        <p:txBody>
          <a:bodyPr lIns="0" tIns="0" rIns="0" bIns="0"/>
          <a:lstStyle>
            <a:lvl1pPr algn="ctr">
              <a:defRPr sz="8000">
                <a:effectLst>
                  <a:outerShdw blurRad="38100" dist="38100" dir="2700000" algn="tl">
                    <a:srgbClr val="FFFFFF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标题</a:t>
            </a:r>
          </a:p>
        </p:txBody>
      </p:sp>
      <p:sp>
        <p:nvSpPr>
          <p:cNvPr id="485395" name="Rectangle 19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3695701" y="4437064"/>
            <a:ext cx="8496300" cy="2420937"/>
          </a:xfrm>
        </p:spPr>
        <p:txBody>
          <a:bodyPr anchor="ctr" anchorCtr="1"/>
          <a:lstStyle>
            <a:lvl1pPr marL="0" indent="0" algn="ctr"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书名</a:t>
            </a:r>
          </a:p>
          <a:p>
            <a:r>
              <a:rPr lang="zh-CN" altLang="en-AU"/>
              <a:t>页数</a:t>
            </a:r>
          </a:p>
        </p:txBody>
      </p:sp>
    </p:spTree>
  </p:cSld>
  <p:clrMapOvr>
    <a:masterClrMapping/>
  </p:clrMapOvr>
  <p:transition spd="slow">
    <p:strips dir="r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249"/>
            <a:ext cx="10972800" cy="3077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"/>
            <a:ext cx="5994400" cy="318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338513"/>
            <a:ext cx="5994400" cy="3186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04213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87903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57042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93584" y="1698626"/>
            <a:ext cx="4146549" cy="2741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3333" y="1698626"/>
            <a:ext cx="4148667" cy="2741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19900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344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88360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3040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18544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06625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76327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8984" y="0"/>
            <a:ext cx="2123016" cy="44402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93584" y="0"/>
            <a:ext cx="6172200" cy="44402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89269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1" y="1"/>
            <a:ext cx="8496300" cy="1700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93584" y="1698626"/>
            <a:ext cx="4146549" cy="2741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43333" y="1698626"/>
            <a:ext cx="4148667" cy="2741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0672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>
              <a:solidFill>
                <a:srgbClr val="000000"/>
              </a:solidFill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3600451" y="4365626"/>
            <a:ext cx="859154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3200" i="1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3695701" y="4437063"/>
            <a:ext cx="8496300" cy="2430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zh-CN" altLang="en-AU" sz="180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48539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695701" y="2454672"/>
            <a:ext cx="8496300" cy="1231106"/>
          </a:xfr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algn="ctr"/>
        </p:spPr>
        <p:txBody>
          <a:bodyPr lIns="0" tIns="0" rIns="0" bIns="0"/>
          <a:lstStyle>
            <a:lvl1pPr algn="ctr">
              <a:defRPr sz="8000">
                <a:effectLst>
                  <a:outerShdw blurRad="38100" dist="38100" dir="2700000" algn="tl">
                    <a:srgbClr val="FFFFFF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标题</a:t>
            </a:r>
          </a:p>
        </p:txBody>
      </p:sp>
      <p:sp>
        <p:nvSpPr>
          <p:cNvPr id="48539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95701" y="4437064"/>
            <a:ext cx="8496300" cy="2420937"/>
          </a:xfrm>
        </p:spPr>
        <p:txBody>
          <a:bodyPr anchor="ctr" anchorCtr="1"/>
          <a:lstStyle>
            <a:lvl1pPr marL="0" indent="0" algn="ctr"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书名</a:t>
            </a:r>
          </a:p>
          <a:p>
            <a:r>
              <a:rPr lang="zh-CN" altLang="en-AU"/>
              <a:t>页数</a:t>
            </a:r>
          </a:p>
        </p:txBody>
      </p:sp>
    </p:spTree>
    <p:extLst>
      <p:ext uri="{BB962C8B-B14F-4D97-AF65-F5344CB8AC3E}">
        <p14:creationId xmlns:p14="http://schemas.microsoft.com/office/powerpoint/2010/main" val="1931665663"/>
      </p:ext>
    </p:extLst>
  </p:cSld>
  <p:clrMapOvr>
    <a:masterClrMapping/>
  </p:clrMapOvr>
  <p:transition spd="slow">
    <p:strips dir="r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0836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34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59067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249"/>
            <a:ext cx="10972800" cy="3077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55052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71398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2292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01446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19200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10064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7448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"/>
            <a:ext cx="5994400" cy="318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338513"/>
            <a:ext cx="5994400" cy="3186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39154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53200"/>
            <a:ext cx="12192000" cy="304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7307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11550"/>
            <a:ext cx="10363200" cy="3077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96727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charset="0"/>
              <a:ea typeface="汉鼎简中楷" pitchFamily="49" charset="-122"/>
              <a:cs typeface="+mn-cs"/>
            </a:endParaRPr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8000"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 userDrawn="1"/>
        </p:nvSpPr>
        <p:spPr bwMode="auto">
          <a:xfrm>
            <a:off x="3600451" y="4365626"/>
            <a:ext cx="859154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">
              <a:tabLst>
                <a:tab pos="1971675" algn="l"/>
              </a:tabLst>
              <a:defRPr/>
            </a:pPr>
            <a:endParaRPr lang="zh-CN" altLang="en-AU" sz="3200" i="1">
              <a:latin typeface="宋体" pitchFamily="2" charset="-122"/>
              <a:ea typeface="宋体" pitchFamily="2" charset="-122"/>
            </a:endParaRPr>
          </a:p>
          <a:p>
            <a:pPr algn="ctr" fontAlgn="b">
              <a:tabLst>
                <a:tab pos="1971675" algn="l"/>
              </a:tabLst>
              <a:defRPr/>
            </a:pPr>
            <a:endParaRPr lang="zh-CN" altLang="en-AU" sz="3200" i="1">
              <a:latin typeface="宋体" pitchFamily="2" charset="-122"/>
              <a:ea typeface="宋体" pitchFamily="2" charset="-122"/>
            </a:endParaRPr>
          </a:p>
          <a:p>
            <a:pPr algn="ctr" fontAlgn="b">
              <a:tabLst>
                <a:tab pos="1971675" algn="l"/>
              </a:tabLst>
              <a:defRPr/>
            </a:pPr>
            <a:endParaRPr lang="zh-CN" altLang="en-AU" sz="3200" i="1">
              <a:latin typeface="宋体" pitchFamily="2" charset="-122"/>
              <a:ea typeface="宋体" pitchFamily="2" charset="-122"/>
            </a:endParaRPr>
          </a:p>
          <a:p>
            <a:pPr algn="ctr" fontAlgn="b">
              <a:tabLst>
                <a:tab pos="1971675" algn="l"/>
              </a:tabLst>
              <a:defRPr/>
            </a:pPr>
            <a:endParaRPr lang="zh-CN" altLang="en-AU" sz="3200" i="1">
              <a:latin typeface="宋体" pitchFamily="2" charset="-122"/>
              <a:ea typeface="宋体" pitchFamily="2" charset="-122"/>
            </a:endParaRPr>
          </a:p>
          <a:p>
            <a:pPr algn="ctr" fontAlgn="b">
              <a:tabLst>
                <a:tab pos="1971675" algn="l"/>
              </a:tabLst>
              <a:defRPr/>
            </a:pPr>
            <a:endParaRPr lang="zh-CN" altLang="en-AU" sz="3200" i="1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 userDrawn="1"/>
        </p:nvSpPr>
        <p:spPr bwMode="auto">
          <a:xfrm>
            <a:off x="3695701" y="4437063"/>
            <a:ext cx="8496300" cy="2430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zh-CN" altLang="en-AU" sz="1800"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>
              <a:latin typeface="Arial" charset="0"/>
              <a:ea typeface="宋体" pitchFamily="2" charset="-122"/>
            </a:endParaRPr>
          </a:p>
          <a:p>
            <a:pPr algn="ctr">
              <a:spcBef>
                <a:spcPct val="50000"/>
              </a:spcBef>
              <a:defRPr/>
            </a:pPr>
            <a:endParaRPr lang="zh-CN" altLang="en-AU" sz="1800">
              <a:latin typeface="Arial" charset="0"/>
              <a:ea typeface="宋体" pitchFamily="2" charset="-122"/>
            </a:endParaRPr>
          </a:p>
        </p:txBody>
      </p:sp>
      <p:sp>
        <p:nvSpPr>
          <p:cNvPr id="48539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3695701" y="2454672"/>
            <a:ext cx="8496300" cy="1231106"/>
          </a:xfr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algn="ctr"/>
        </p:spPr>
        <p:txBody>
          <a:bodyPr lIns="0" tIns="0" rIns="0" bIns="0"/>
          <a:lstStyle>
            <a:lvl1pPr algn="ctr">
              <a:defRPr sz="8000">
                <a:effectLst>
                  <a:outerShdw blurRad="38100" dist="38100" dir="2700000" algn="tl">
                    <a:srgbClr val="FFFFFF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标题</a:t>
            </a:r>
          </a:p>
        </p:txBody>
      </p:sp>
      <p:sp>
        <p:nvSpPr>
          <p:cNvPr id="48539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95701" y="4437064"/>
            <a:ext cx="8496300" cy="2420937"/>
          </a:xfrm>
        </p:spPr>
        <p:txBody>
          <a:bodyPr anchor="ctr" anchorCtr="1"/>
          <a:lstStyle>
            <a:lvl1pPr marL="0" indent="0" algn="ctr"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defRPr>
            </a:lvl1pPr>
          </a:lstStyle>
          <a:p>
            <a:r>
              <a:rPr lang="zh-CN" altLang="en-AU"/>
              <a:t>书名</a:t>
            </a:r>
          </a:p>
          <a:p>
            <a:r>
              <a:rPr lang="zh-CN" altLang="en-AU"/>
              <a:t>页数</a:t>
            </a:r>
          </a:p>
        </p:txBody>
      </p:sp>
    </p:spTree>
    <p:extLst>
      <p:ext uri="{BB962C8B-B14F-4D97-AF65-F5344CB8AC3E}">
        <p14:creationId xmlns:p14="http://schemas.microsoft.com/office/powerpoint/2010/main" val="105137158"/>
      </p:ext>
    </p:extLst>
  </p:cSld>
  <p:clrMapOvr>
    <a:masterClrMapping/>
  </p:clrMapOvr>
  <p:transition spd="slow">
    <p:strips dir="r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53008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563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52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37112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249"/>
            <a:ext cx="10972800" cy="3077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28347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4502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9423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27214"/>
            <a:ext cx="4011084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4626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5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image" Target="../media/image1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2" Type="http://schemas.openxmlformats.org/officeDocument/2006/relationships/slideLayout" Target="../slideLayouts/slideLayout27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Relationship Id="rId14" Type="http://schemas.openxmlformats.org/officeDocument/2006/relationships/slideLayout" Target="../slideLayouts/slideLayout28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3.xml"/><Relationship Id="rId13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297.xml"/><Relationship Id="rId2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91.xml"/><Relationship Id="rId11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9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4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0" name="Rectangle 8"/>
          <p:cNvSpPr>
            <a:spLocks noChangeArrowheads="1"/>
          </p:cNvSpPr>
          <p:nvPr/>
        </p:nvSpPr>
        <p:spPr bwMode="auto">
          <a:xfrm>
            <a:off x="3215218" y="6524626"/>
            <a:ext cx="8976783" cy="3333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6400" u="sng">
              <a:solidFill>
                <a:srgbClr val="000000"/>
              </a:solidFill>
              <a:latin typeface="汉鼎简中楷" pitchFamily="49" charset="-122"/>
              <a:ea typeface="汉鼎简中楷" pitchFamily="49" charset="-122"/>
            </a:endParaRPr>
          </a:p>
        </p:txBody>
      </p:sp>
      <p:sp>
        <p:nvSpPr>
          <p:cNvPr id="9113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6553200"/>
            <a:ext cx="121920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/>
            <a:r>
              <a:rPr lang="en-AU" altLang="zh-CN"/>
              <a:t>Click to edit Master title style</a:t>
            </a:r>
          </a:p>
        </p:txBody>
      </p:sp>
      <p:sp>
        <p:nvSpPr>
          <p:cNvPr id="479239" name="Rectangle 7"/>
          <p:cNvSpPr>
            <a:spLocks noChangeArrowheads="1"/>
          </p:cNvSpPr>
          <p:nvPr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6400" u="sng">
              <a:solidFill>
                <a:srgbClr val="000000"/>
              </a:solidFill>
              <a:latin typeface="汉鼎简中楷" pitchFamily="49" charset="-122"/>
              <a:ea typeface="汉鼎简中楷" pitchFamily="49" charset="-122"/>
            </a:endParaRPr>
          </a:p>
        </p:txBody>
      </p:sp>
      <p:sp>
        <p:nvSpPr>
          <p:cNvPr id="9114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"/>
            <a:ext cx="12192000" cy="6524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/>
          <a:p>
            <a:pPr lvl="2"/>
            <a:endParaRPr lang="zh-CN" altLang="en-AU"/>
          </a:p>
          <a:p>
            <a:pPr lvl="2"/>
            <a:r>
              <a:rPr lang="zh-CN" altLang="en-AU"/>
              <a:t>书名</a:t>
            </a:r>
          </a:p>
          <a:p>
            <a:pPr lvl="0"/>
            <a:r>
              <a:rPr lang="zh-CN" altLang="en-AU"/>
              <a:t>经文</a:t>
            </a:r>
          </a:p>
          <a:p>
            <a:pPr lvl="1"/>
            <a:r>
              <a:rPr lang="zh-CN" altLang="en-AU"/>
              <a:t>经文</a:t>
            </a:r>
          </a:p>
          <a:p>
            <a:pPr lvl="2"/>
            <a:r>
              <a:rPr lang="zh-CN" altLang="en-AU"/>
              <a:t>经文</a:t>
            </a:r>
          </a:p>
          <a:p>
            <a:pPr lvl="3"/>
            <a:r>
              <a:rPr lang="zh-CN" altLang="en-AU"/>
              <a:t>经文</a:t>
            </a:r>
          </a:p>
          <a:p>
            <a:pPr lvl="4"/>
            <a:r>
              <a:rPr lang="zh-CN" altLang="en-AU"/>
              <a:t>经文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6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66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80" name="Rectangle 8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6400" u="sng"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540681" name="Text Box 9"/>
          <p:cNvSpPr txBox="1">
            <a:spLocks noChangeArrowheads="1"/>
          </p:cNvSpPr>
          <p:nvPr userDrawn="1"/>
        </p:nvSpPr>
        <p:spPr bwMode="auto">
          <a:xfrm>
            <a:off x="3790952" y="4365626"/>
            <a:ext cx="8401049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">
              <a:tabLst>
                <a:tab pos="1971675" algn="l"/>
              </a:tabLst>
              <a:defRPr/>
            </a:pPr>
            <a:endParaRPr lang="zh-CN" altLang="en-AU" sz="4800">
              <a:latin typeface="汉鼎简魏碑" pitchFamily="49" charset="-122"/>
              <a:ea typeface="汉鼎简魏碑" pitchFamily="49" charset="-122"/>
              <a:cs typeface="+mn-cs"/>
            </a:endParaRPr>
          </a:p>
        </p:txBody>
      </p:sp>
      <p:sp>
        <p:nvSpPr>
          <p:cNvPr id="119808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3695701" y="1"/>
            <a:ext cx="84963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en-AU"/>
              <a:t>歌类</a:t>
            </a:r>
          </a:p>
        </p:txBody>
      </p:sp>
      <p:sp>
        <p:nvSpPr>
          <p:cNvPr id="54068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93584" y="1698626"/>
            <a:ext cx="8498416" cy="2741613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AU"/>
              <a:t>歌名</a:t>
            </a:r>
          </a:p>
        </p:txBody>
      </p:sp>
    </p:spTree>
    <p:extLst>
      <p:ext uri="{BB962C8B-B14F-4D97-AF65-F5344CB8AC3E}">
        <p14:creationId xmlns:p14="http://schemas.microsoft.com/office/powerpoint/2010/main" val="272912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52" r:id="rId1"/>
    <p:sldLayoutId id="2147486553" r:id="rId2"/>
    <p:sldLayoutId id="2147486554" r:id="rId3"/>
    <p:sldLayoutId id="2147486555" r:id="rId4"/>
    <p:sldLayoutId id="2147486556" r:id="rId5"/>
    <p:sldLayoutId id="2147486557" r:id="rId6"/>
    <p:sldLayoutId id="2147486558" r:id="rId7"/>
    <p:sldLayoutId id="2147486559" r:id="rId8"/>
    <p:sldLayoutId id="2147486560" r:id="rId9"/>
    <p:sldLayoutId id="2147486561" r:id="rId10"/>
    <p:sldLayoutId id="2147486562" r:id="rId11"/>
    <p:sldLayoutId id="2147486563" r:id="rId12"/>
  </p:sldLayoutIdLst>
  <p:txStyles>
    <p:title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汉鼎简魏碑"/>
        </a:defRPr>
      </a:lvl1pPr>
      <a:lvl2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2pPr>
      <a:lvl3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3pPr>
      <a:lvl4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4pPr>
      <a:lvl5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5pPr>
      <a:lvl6pPr marL="8001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6pPr>
      <a:lvl7pPr marL="12573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7pPr>
      <a:lvl8pPr marL="17145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8pPr>
      <a:lvl9pPr marL="21717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6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汉鼎简楷体" pitchFamily="49" charset="-122"/>
        </a:defRPr>
      </a:lvl1pPr>
      <a:lvl2pPr marL="342900" indent="-342900" algn="ctr" rtl="0" eaLnBrk="0" fontAlgn="base" hangingPunct="0">
        <a:spcBef>
          <a:spcPct val="20000"/>
        </a:spcBef>
        <a:spcAft>
          <a:spcPct val="0"/>
        </a:spcAft>
        <a:buChar char="–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2pPr>
      <a:lvl3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3pPr>
      <a:lvl4pPr marL="342900" indent="-342900" algn="ctr" rtl="0" eaLnBrk="0" fontAlgn="base" hangingPunct="0">
        <a:spcBef>
          <a:spcPct val="20000"/>
        </a:spcBef>
        <a:spcAft>
          <a:spcPct val="0"/>
        </a:spcAft>
        <a:buChar char="–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4pPr>
      <a:lvl5pPr marL="342900" indent="-342900" algn="ctr" rtl="0" eaLnBrk="0" fontAlgn="base" hangingPunct="0">
        <a:spcBef>
          <a:spcPct val="20000"/>
        </a:spcBef>
        <a:spcAft>
          <a:spcPct val="0"/>
        </a:spcAft>
        <a:buChar char="»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5pPr>
      <a:lvl6pPr marL="8001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6pPr>
      <a:lvl7pPr marL="12573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7pPr>
      <a:lvl8pPr marL="17145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8pPr>
      <a:lvl9pPr marL="21717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0" name="Rectangle 8"/>
          <p:cNvSpPr>
            <a:spLocks noChangeArrowheads="1"/>
          </p:cNvSpPr>
          <p:nvPr userDrawn="1"/>
        </p:nvSpPr>
        <p:spPr bwMode="auto">
          <a:xfrm>
            <a:off x="3215218" y="6524626"/>
            <a:ext cx="8976783" cy="3333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400" u="sng">
              <a:solidFill>
                <a:srgbClr val="000000"/>
              </a:solidFill>
            </a:endParaRPr>
          </a:p>
        </p:txBody>
      </p:sp>
      <p:sp>
        <p:nvSpPr>
          <p:cNvPr id="9421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6553200"/>
            <a:ext cx="1219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zh-CN"/>
              <a:t>Click to edit Master title style</a:t>
            </a:r>
          </a:p>
        </p:txBody>
      </p:sp>
      <p:sp>
        <p:nvSpPr>
          <p:cNvPr id="479239" name="Rectangle 7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400" u="sng">
              <a:solidFill>
                <a:srgbClr val="000000"/>
              </a:solidFill>
            </a:endParaRPr>
          </a:p>
        </p:txBody>
      </p:sp>
      <p:sp>
        <p:nvSpPr>
          <p:cNvPr id="9421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"/>
            <a:ext cx="12192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2"/>
            <a:endParaRPr lang="zh-CN" altLang="en-AU"/>
          </a:p>
          <a:p>
            <a:pPr lvl="2"/>
            <a:r>
              <a:rPr lang="zh-CN" altLang="en-AU"/>
              <a:t>书名</a:t>
            </a:r>
          </a:p>
          <a:p>
            <a:pPr lvl="0"/>
            <a:r>
              <a:rPr lang="zh-CN" altLang="en-AU"/>
              <a:t>经文</a:t>
            </a:r>
          </a:p>
          <a:p>
            <a:pPr lvl="1"/>
            <a:r>
              <a:rPr lang="zh-CN" altLang="en-AU"/>
              <a:t>经文</a:t>
            </a:r>
          </a:p>
          <a:p>
            <a:pPr lvl="2"/>
            <a:r>
              <a:rPr lang="zh-CN" altLang="en-AU"/>
              <a:t>经文</a:t>
            </a:r>
          </a:p>
          <a:p>
            <a:pPr lvl="3"/>
            <a:r>
              <a:rPr lang="zh-CN" altLang="en-AU"/>
              <a:t>经文</a:t>
            </a:r>
          </a:p>
          <a:p>
            <a:pPr lvl="4"/>
            <a:r>
              <a:rPr lang="zh-CN" altLang="en-AU"/>
              <a:t>经文</a:t>
            </a:r>
          </a:p>
        </p:txBody>
      </p:sp>
    </p:spTree>
    <p:extLst>
      <p:ext uri="{BB962C8B-B14F-4D97-AF65-F5344CB8AC3E}">
        <p14:creationId xmlns:p14="http://schemas.microsoft.com/office/powerpoint/2010/main" val="931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65" r:id="rId1"/>
    <p:sldLayoutId id="2147486566" r:id="rId2"/>
    <p:sldLayoutId id="2147486567" r:id="rId3"/>
    <p:sldLayoutId id="2147486568" r:id="rId4"/>
    <p:sldLayoutId id="2147486569" r:id="rId5"/>
    <p:sldLayoutId id="2147486570" r:id="rId6"/>
    <p:sldLayoutId id="2147486571" r:id="rId7"/>
    <p:sldLayoutId id="2147486572" r:id="rId8"/>
    <p:sldLayoutId id="2147486573" r:id="rId9"/>
    <p:sldLayoutId id="2147486574" r:id="rId10"/>
    <p:sldLayoutId id="2147486575" r:id="rId11"/>
    <p:sldLayoutId id="2147486576" r:id="rId12"/>
    <p:sldLayoutId id="2147486577" r:id="rId13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6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66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0" name="Rectangle 8"/>
          <p:cNvSpPr>
            <a:spLocks noChangeArrowheads="1"/>
          </p:cNvSpPr>
          <p:nvPr userDrawn="1"/>
        </p:nvSpPr>
        <p:spPr bwMode="auto">
          <a:xfrm>
            <a:off x="3215219" y="6524628"/>
            <a:ext cx="8976783" cy="3333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950"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6578642"/>
            <a:ext cx="12192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zh-CN"/>
              <a:t>Click to edit Master title style</a:t>
            </a:r>
          </a:p>
        </p:txBody>
      </p:sp>
      <p:sp>
        <p:nvSpPr>
          <p:cNvPr id="479239" name="Rectangle 7"/>
          <p:cNvSpPr>
            <a:spLocks noChangeArrowheads="1"/>
          </p:cNvSpPr>
          <p:nvPr userDrawn="1"/>
        </p:nvSpPr>
        <p:spPr bwMode="auto">
          <a:xfrm>
            <a:off x="2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4950"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3"/>
            <a:ext cx="12192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2"/>
            <a:endParaRPr lang="zh-CN" altLang="en-AU"/>
          </a:p>
          <a:p>
            <a:pPr lvl="2"/>
            <a:r>
              <a:rPr lang="zh-CN" altLang="en-AU"/>
              <a:t>书名</a:t>
            </a:r>
          </a:p>
          <a:p>
            <a:pPr lvl="0"/>
            <a:r>
              <a:rPr lang="zh-CN" altLang="en-AU"/>
              <a:t>经文</a:t>
            </a:r>
          </a:p>
          <a:p>
            <a:pPr lvl="1"/>
            <a:r>
              <a:rPr lang="zh-CN" altLang="en-AU"/>
              <a:t>经文</a:t>
            </a:r>
          </a:p>
          <a:p>
            <a:pPr lvl="2"/>
            <a:r>
              <a:rPr lang="zh-CN" altLang="en-AU"/>
              <a:t>经文</a:t>
            </a:r>
          </a:p>
          <a:p>
            <a:pPr lvl="3"/>
            <a:r>
              <a:rPr lang="zh-CN" altLang="en-AU"/>
              <a:t>经文</a:t>
            </a:r>
          </a:p>
          <a:p>
            <a:pPr lvl="4"/>
            <a:r>
              <a:rPr lang="zh-CN" altLang="en-AU"/>
              <a:t>经文</a:t>
            </a:r>
          </a:p>
        </p:txBody>
      </p:sp>
    </p:spTree>
    <p:extLst>
      <p:ext uri="{BB962C8B-B14F-4D97-AF65-F5344CB8AC3E}">
        <p14:creationId xmlns:p14="http://schemas.microsoft.com/office/powerpoint/2010/main" val="205042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79" r:id="rId1"/>
    <p:sldLayoutId id="2147486580" r:id="rId2"/>
    <p:sldLayoutId id="2147486581" r:id="rId3"/>
    <p:sldLayoutId id="2147486582" r:id="rId4"/>
    <p:sldLayoutId id="2147486583" r:id="rId5"/>
    <p:sldLayoutId id="2147486584" r:id="rId6"/>
    <p:sldLayoutId id="2147486585" r:id="rId7"/>
    <p:sldLayoutId id="2147486586" r:id="rId8"/>
    <p:sldLayoutId id="2147486587" r:id="rId9"/>
    <p:sldLayoutId id="2147486588" r:id="rId10"/>
    <p:sldLayoutId id="2147486589" r:id="rId11"/>
    <p:sldLayoutId id="2147486590" r:id="rId12"/>
    <p:sldLayoutId id="2147486591" r:id="rId13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宋体" pitchFamily="2" charset="-122"/>
          <a:ea typeface="宋体" pitchFamily="2" charset="-122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宋体" pitchFamily="2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宋体" pitchFamily="2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宋体" pitchFamily="2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宋体" pitchFamily="2" charset="-122"/>
          <a:ea typeface="宋体" pitchFamily="2" charset="-122"/>
        </a:defRPr>
      </a:lvl5pPr>
      <a:lvl6pPr marL="342900" algn="r" rtl="0" fontAlgn="base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宋体" pitchFamily="2" charset="-122"/>
          <a:ea typeface="宋体" pitchFamily="2" charset="-122"/>
        </a:defRPr>
      </a:lvl6pPr>
      <a:lvl7pPr marL="685800" algn="r" rtl="0" fontAlgn="base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宋体" pitchFamily="2" charset="-122"/>
          <a:ea typeface="宋体" pitchFamily="2" charset="-122"/>
        </a:defRPr>
      </a:lvl7pPr>
      <a:lvl8pPr marL="1028700" algn="r" rtl="0" fontAlgn="base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宋体" pitchFamily="2" charset="-122"/>
          <a:ea typeface="宋体" pitchFamily="2" charset="-122"/>
        </a:defRPr>
      </a:lvl8pPr>
      <a:lvl9pPr marL="1371600" algn="r" rtl="0" fontAlgn="base">
        <a:spcBef>
          <a:spcPct val="0"/>
        </a:spcBef>
        <a:spcAft>
          <a:spcPct val="0"/>
        </a:spcAft>
        <a:defRPr sz="1050">
          <a:solidFill>
            <a:schemeClr val="tx1"/>
          </a:solidFill>
          <a:latin typeface="宋体" pitchFamily="2" charset="-122"/>
          <a:ea typeface="宋体" pitchFamily="2" charset="-122"/>
        </a:defRPr>
      </a:lvl9pPr>
    </p:titleStyle>
    <p:bodyStyle>
      <a:lvl1pPr marL="257175" indent="-257175" algn="l" rtl="0" eaLnBrk="0" fontAlgn="base" hangingPunct="0">
        <a:spcBef>
          <a:spcPct val="0"/>
        </a:spcBef>
        <a:spcAft>
          <a:spcPct val="0"/>
        </a:spcAft>
        <a:buChar char="•"/>
        <a:defRPr sz="4950" b="1">
          <a:solidFill>
            <a:schemeClr val="tx1"/>
          </a:solidFill>
          <a:latin typeface="+mn-lt"/>
          <a:ea typeface="+mn-ea"/>
          <a:cs typeface="汉鼎简中楷"/>
        </a:defRPr>
      </a:lvl1pPr>
      <a:lvl2pPr marL="557213" indent="-214313" algn="l" rtl="0" eaLnBrk="0" fontAlgn="base" hangingPunct="0">
        <a:spcBef>
          <a:spcPct val="0"/>
        </a:spcBef>
        <a:spcAft>
          <a:spcPct val="0"/>
        </a:spcAft>
        <a:buChar char="–"/>
        <a:defRPr sz="4950" b="1">
          <a:solidFill>
            <a:schemeClr val="tx1"/>
          </a:solidFill>
          <a:latin typeface="+mn-lt"/>
          <a:ea typeface="+mn-ea"/>
          <a:cs typeface="汉鼎简中楷"/>
        </a:defRPr>
      </a:lvl2pPr>
      <a:lvl3pPr marL="857250" indent="-171450" algn="l" rtl="0" eaLnBrk="0" fontAlgn="base" hangingPunct="0">
        <a:spcBef>
          <a:spcPct val="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汉鼎简中楷"/>
        </a:defRPr>
      </a:lvl3pPr>
      <a:lvl4pPr marL="1200150" indent="-171450" algn="l" rtl="0" eaLnBrk="0" fontAlgn="base" hangingPunct="0">
        <a:spcBef>
          <a:spcPct val="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  <a:cs typeface="汉鼎简中楷"/>
        </a:defRPr>
      </a:lvl4pPr>
      <a:lvl5pPr marL="1543050" indent="-171450" algn="l" rtl="0" eaLnBrk="0" fontAlgn="base" hangingPunct="0">
        <a:spcBef>
          <a:spcPct val="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汉鼎简中楷"/>
        </a:defRPr>
      </a:lvl5pPr>
      <a:lvl6pPr marL="1885950" indent="-171450" algn="l" rtl="0" fontAlgn="base"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0" name="Rectangle 8"/>
          <p:cNvSpPr>
            <a:spLocks noChangeArrowheads="1"/>
          </p:cNvSpPr>
          <p:nvPr userDrawn="1"/>
        </p:nvSpPr>
        <p:spPr bwMode="auto">
          <a:xfrm>
            <a:off x="3215218" y="6524626"/>
            <a:ext cx="8976783" cy="3333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>
              <a:solidFill>
                <a:srgbClr val="000000"/>
              </a:solidFill>
            </a:endParaRPr>
          </a:p>
        </p:txBody>
      </p:sp>
      <p:sp>
        <p:nvSpPr>
          <p:cNvPr id="921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6553200"/>
            <a:ext cx="1219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zh-CN"/>
              <a:t>Click to edit Master title style</a:t>
            </a:r>
          </a:p>
        </p:txBody>
      </p:sp>
      <p:sp>
        <p:nvSpPr>
          <p:cNvPr id="479239" name="Rectangle 7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>
              <a:solidFill>
                <a:srgbClr val="000000"/>
              </a:solidFill>
            </a:endParaRPr>
          </a:p>
        </p:txBody>
      </p:sp>
      <p:sp>
        <p:nvSpPr>
          <p:cNvPr id="922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"/>
            <a:ext cx="12192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2"/>
            <a:endParaRPr lang="zh-CN" altLang="en-AU"/>
          </a:p>
          <a:p>
            <a:pPr lvl="2"/>
            <a:r>
              <a:rPr lang="zh-CN" altLang="en-AU"/>
              <a:t>书名</a:t>
            </a:r>
          </a:p>
          <a:p>
            <a:pPr lvl="0"/>
            <a:r>
              <a:rPr lang="zh-CN" altLang="en-AU"/>
              <a:t>经文</a:t>
            </a:r>
          </a:p>
          <a:p>
            <a:pPr lvl="1"/>
            <a:r>
              <a:rPr lang="zh-CN" altLang="en-AU"/>
              <a:t>经文</a:t>
            </a:r>
          </a:p>
          <a:p>
            <a:pPr lvl="2"/>
            <a:r>
              <a:rPr lang="zh-CN" altLang="en-AU"/>
              <a:t>经文</a:t>
            </a:r>
          </a:p>
          <a:p>
            <a:pPr lvl="3"/>
            <a:r>
              <a:rPr lang="zh-CN" altLang="en-AU"/>
              <a:t>经文</a:t>
            </a:r>
          </a:p>
          <a:p>
            <a:pPr lvl="4"/>
            <a:r>
              <a:rPr lang="zh-CN" altLang="en-AU"/>
              <a:t>经文</a:t>
            </a:r>
          </a:p>
        </p:txBody>
      </p:sp>
    </p:spTree>
    <p:extLst>
      <p:ext uri="{BB962C8B-B14F-4D97-AF65-F5344CB8AC3E}">
        <p14:creationId xmlns:p14="http://schemas.microsoft.com/office/powerpoint/2010/main" val="335608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3" r:id="rId1"/>
    <p:sldLayoutId id="2147486594" r:id="rId2"/>
    <p:sldLayoutId id="2147486595" r:id="rId3"/>
    <p:sldLayoutId id="2147486596" r:id="rId4"/>
    <p:sldLayoutId id="2147486597" r:id="rId5"/>
    <p:sldLayoutId id="2147486598" r:id="rId6"/>
    <p:sldLayoutId id="2147486599" r:id="rId7"/>
    <p:sldLayoutId id="2147486600" r:id="rId8"/>
    <p:sldLayoutId id="2147486601" r:id="rId9"/>
    <p:sldLayoutId id="2147486602" r:id="rId10"/>
    <p:sldLayoutId id="2147486603" r:id="rId11"/>
    <p:sldLayoutId id="2147486604" r:id="rId12"/>
    <p:sldLayoutId id="2147486605" r:id="rId13"/>
    <p:sldLayoutId id="2147486606" r:id="rId14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6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66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80" name="Rectangle 8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6400" u="sng">
              <a:solidFill>
                <a:srgbClr val="000000"/>
              </a:solidFill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540681" name="Text Box 9"/>
          <p:cNvSpPr txBox="1">
            <a:spLocks noChangeArrowheads="1"/>
          </p:cNvSpPr>
          <p:nvPr userDrawn="1"/>
        </p:nvSpPr>
        <p:spPr bwMode="auto">
          <a:xfrm>
            <a:off x="3790952" y="4365626"/>
            <a:ext cx="8401049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">
              <a:tabLst>
                <a:tab pos="1971675" algn="l"/>
              </a:tabLst>
              <a:defRPr/>
            </a:pPr>
            <a:endParaRPr lang="zh-CN" altLang="en-AU" sz="4800">
              <a:solidFill>
                <a:srgbClr val="000000"/>
              </a:solidFill>
              <a:latin typeface="汉鼎简魏碑" pitchFamily="49" charset="-122"/>
              <a:ea typeface="汉鼎简魏碑" pitchFamily="49" charset="-122"/>
              <a:cs typeface="+mn-cs"/>
            </a:endParaRPr>
          </a:p>
        </p:txBody>
      </p:sp>
      <p:sp>
        <p:nvSpPr>
          <p:cNvPr id="119808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3695701" y="1"/>
            <a:ext cx="84963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en-AU"/>
              <a:t>歌类</a:t>
            </a:r>
          </a:p>
        </p:txBody>
      </p:sp>
      <p:sp>
        <p:nvSpPr>
          <p:cNvPr id="54068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93584" y="1698626"/>
            <a:ext cx="8498416" cy="2741613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AU"/>
              <a:t>歌名</a:t>
            </a:r>
          </a:p>
        </p:txBody>
      </p:sp>
    </p:spTree>
    <p:extLst>
      <p:ext uri="{BB962C8B-B14F-4D97-AF65-F5344CB8AC3E}">
        <p14:creationId xmlns:p14="http://schemas.microsoft.com/office/powerpoint/2010/main" val="169265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08" r:id="rId1"/>
    <p:sldLayoutId id="2147486609" r:id="rId2"/>
    <p:sldLayoutId id="2147486610" r:id="rId3"/>
    <p:sldLayoutId id="2147486611" r:id="rId4"/>
    <p:sldLayoutId id="2147486612" r:id="rId5"/>
    <p:sldLayoutId id="2147486613" r:id="rId6"/>
    <p:sldLayoutId id="2147486614" r:id="rId7"/>
    <p:sldLayoutId id="2147486615" r:id="rId8"/>
    <p:sldLayoutId id="2147486616" r:id="rId9"/>
    <p:sldLayoutId id="2147486617" r:id="rId10"/>
    <p:sldLayoutId id="2147486618" r:id="rId11"/>
    <p:sldLayoutId id="2147486619" r:id="rId12"/>
  </p:sldLayoutIdLst>
  <p:txStyles>
    <p:title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汉鼎简魏碑"/>
        </a:defRPr>
      </a:lvl1pPr>
      <a:lvl2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2pPr>
      <a:lvl3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3pPr>
      <a:lvl4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4pPr>
      <a:lvl5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5pPr>
      <a:lvl6pPr marL="8001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6pPr>
      <a:lvl7pPr marL="12573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7pPr>
      <a:lvl8pPr marL="17145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8pPr>
      <a:lvl9pPr marL="21717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6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汉鼎简楷体" pitchFamily="49" charset="-122"/>
        </a:defRPr>
      </a:lvl1pPr>
      <a:lvl2pPr marL="342900" indent="-342900" algn="ctr" rtl="0" eaLnBrk="0" fontAlgn="base" hangingPunct="0">
        <a:spcBef>
          <a:spcPct val="20000"/>
        </a:spcBef>
        <a:spcAft>
          <a:spcPct val="0"/>
        </a:spcAft>
        <a:buChar char="–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2pPr>
      <a:lvl3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3pPr>
      <a:lvl4pPr marL="342900" indent="-342900" algn="ctr" rtl="0" eaLnBrk="0" fontAlgn="base" hangingPunct="0">
        <a:spcBef>
          <a:spcPct val="20000"/>
        </a:spcBef>
        <a:spcAft>
          <a:spcPct val="0"/>
        </a:spcAft>
        <a:buChar char="–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4pPr>
      <a:lvl5pPr marL="342900" indent="-342900" algn="ctr" rtl="0" eaLnBrk="0" fontAlgn="base" hangingPunct="0">
        <a:spcBef>
          <a:spcPct val="20000"/>
        </a:spcBef>
        <a:spcAft>
          <a:spcPct val="0"/>
        </a:spcAft>
        <a:buChar char="»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5pPr>
      <a:lvl6pPr marL="8001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6pPr>
      <a:lvl7pPr marL="12573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7pPr>
      <a:lvl8pPr marL="17145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8pPr>
      <a:lvl9pPr marL="21717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0" name="Rectangle 8"/>
          <p:cNvSpPr>
            <a:spLocks noChangeArrowheads="1"/>
          </p:cNvSpPr>
          <p:nvPr userDrawn="1"/>
        </p:nvSpPr>
        <p:spPr bwMode="auto">
          <a:xfrm>
            <a:off x="3215218" y="6524626"/>
            <a:ext cx="8976783" cy="3333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8000">
              <a:solidFill>
                <a:srgbClr val="000000"/>
              </a:solidFill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10547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6553200"/>
            <a:ext cx="1219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zh-CN"/>
              <a:t>Click to edit Master title style</a:t>
            </a:r>
          </a:p>
        </p:txBody>
      </p:sp>
      <p:sp>
        <p:nvSpPr>
          <p:cNvPr id="479239" name="Rectangle 7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8000">
              <a:solidFill>
                <a:srgbClr val="000000"/>
              </a:solidFill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10547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"/>
            <a:ext cx="12192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2"/>
            <a:endParaRPr lang="zh-CN" altLang="en-AU"/>
          </a:p>
          <a:p>
            <a:pPr lvl="2"/>
            <a:r>
              <a:rPr lang="zh-CN" altLang="en-AU"/>
              <a:t>书名</a:t>
            </a:r>
          </a:p>
          <a:p>
            <a:pPr lvl="0"/>
            <a:r>
              <a:rPr lang="zh-CN" altLang="en-AU"/>
              <a:t>经文</a:t>
            </a:r>
          </a:p>
          <a:p>
            <a:pPr lvl="1"/>
            <a:r>
              <a:rPr lang="zh-CN" altLang="en-AU"/>
              <a:t>经文</a:t>
            </a:r>
          </a:p>
          <a:p>
            <a:pPr lvl="2"/>
            <a:r>
              <a:rPr lang="zh-CN" altLang="en-AU"/>
              <a:t>经文</a:t>
            </a:r>
          </a:p>
          <a:p>
            <a:pPr lvl="3"/>
            <a:r>
              <a:rPr lang="zh-CN" altLang="en-AU"/>
              <a:t>经文</a:t>
            </a:r>
          </a:p>
          <a:p>
            <a:pPr lvl="4"/>
            <a:r>
              <a:rPr lang="zh-CN" altLang="en-AU"/>
              <a:t>经文</a:t>
            </a:r>
          </a:p>
        </p:txBody>
      </p:sp>
    </p:spTree>
    <p:extLst>
      <p:ext uri="{BB962C8B-B14F-4D97-AF65-F5344CB8AC3E}">
        <p14:creationId xmlns:p14="http://schemas.microsoft.com/office/powerpoint/2010/main" val="82972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21" r:id="rId1"/>
    <p:sldLayoutId id="2147486622" r:id="rId2"/>
    <p:sldLayoutId id="2147486623" r:id="rId3"/>
    <p:sldLayoutId id="2147486624" r:id="rId4"/>
    <p:sldLayoutId id="2147486625" r:id="rId5"/>
    <p:sldLayoutId id="2147486626" r:id="rId6"/>
    <p:sldLayoutId id="2147486627" r:id="rId7"/>
    <p:sldLayoutId id="2147486628" r:id="rId8"/>
    <p:sldLayoutId id="2147486629" r:id="rId9"/>
    <p:sldLayoutId id="2147486630" r:id="rId10"/>
    <p:sldLayoutId id="2147486631" r:id="rId11"/>
    <p:sldLayoutId id="2147486632" r:id="rId12"/>
    <p:sldLayoutId id="2147486633" r:id="rId13"/>
    <p:sldLayoutId id="2147486634" r:id="rId14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6600" b="1">
          <a:solidFill>
            <a:schemeClr val="tx1"/>
          </a:solidFill>
          <a:latin typeface="+mn-lt"/>
          <a:ea typeface="+mn-ea"/>
          <a:cs typeface="汉鼎简中楷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6600" b="1">
          <a:solidFill>
            <a:schemeClr val="tx1"/>
          </a:solidFill>
          <a:latin typeface="+mn-lt"/>
          <a:ea typeface="+mn-ea"/>
          <a:cs typeface="汉鼎简中楷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汉鼎简中楷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汉鼎简中楷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汉鼎简中楷"/>
        </a:defRPr>
      </a:lvl5pPr>
      <a:lvl6pPr marL="25146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80" name="Rectangle 8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6400" b="0" u="sng"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540681" name="Text Box 9"/>
          <p:cNvSpPr txBox="1">
            <a:spLocks noChangeArrowheads="1"/>
          </p:cNvSpPr>
          <p:nvPr userDrawn="1"/>
        </p:nvSpPr>
        <p:spPr bwMode="auto">
          <a:xfrm>
            <a:off x="3790952" y="4365626"/>
            <a:ext cx="8401049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">
              <a:tabLst>
                <a:tab pos="1971675" algn="l"/>
              </a:tabLst>
              <a:defRPr/>
            </a:pPr>
            <a:endParaRPr lang="zh-CN" altLang="en-AU" sz="4800" b="0">
              <a:latin typeface="汉鼎简魏碑" pitchFamily="49" charset="-122"/>
              <a:ea typeface="汉鼎简魏碑" pitchFamily="49" charset="-122"/>
              <a:cs typeface="+mn-cs"/>
            </a:endParaRPr>
          </a:p>
        </p:txBody>
      </p:sp>
      <p:sp>
        <p:nvSpPr>
          <p:cNvPr id="119808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3695701" y="1"/>
            <a:ext cx="84963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en-AU"/>
              <a:t>歌类</a:t>
            </a:r>
          </a:p>
        </p:txBody>
      </p:sp>
      <p:sp>
        <p:nvSpPr>
          <p:cNvPr id="54068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93584" y="1698626"/>
            <a:ext cx="8498416" cy="2741613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AU"/>
              <a:t>歌名</a:t>
            </a:r>
          </a:p>
        </p:txBody>
      </p:sp>
    </p:spTree>
    <p:extLst>
      <p:ext uri="{BB962C8B-B14F-4D97-AF65-F5344CB8AC3E}">
        <p14:creationId xmlns:p14="http://schemas.microsoft.com/office/powerpoint/2010/main" val="263806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36" r:id="rId1"/>
    <p:sldLayoutId id="2147486637" r:id="rId2"/>
    <p:sldLayoutId id="2147486638" r:id="rId3"/>
    <p:sldLayoutId id="2147486639" r:id="rId4"/>
    <p:sldLayoutId id="2147486640" r:id="rId5"/>
    <p:sldLayoutId id="2147486641" r:id="rId6"/>
    <p:sldLayoutId id="2147486642" r:id="rId7"/>
    <p:sldLayoutId id="2147486643" r:id="rId8"/>
    <p:sldLayoutId id="2147486644" r:id="rId9"/>
    <p:sldLayoutId id="2147486645" r:id="rId10"/>
    <p:sldLayoutId id="2147486646" r:id="rId11"/>
    <p:sldLayoutId id="2147486647" r:id="rId12"/>
  </p:sldLayoutIdLst>
  <p:txStyles>
    <p:title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汉鼎简魏碑"/>
        </a:defRPr>
      </a:lvl1pPr>
      <a:lvl2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2pPr>
      <a:lvl3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3pPr>
      <a:lvl4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4pPr>
      <a:lvl5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5pPr>
      <a:lvl6pPr marL="8001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6pPr>
      <a:lvl7pPr marL="12573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7pPr>
      <a:lvl8pPr marL="17145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8pPr>
      <a:lvl9pPr marL="21717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6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汉鼎简楷体" pitchFamily="49" charset="-122"/>
        </a:defRPr>
      </a:lvl1pPr>
      <a:lvl2pPr marL="342900" indent="-342900" algn="ctr" rtl="0" eaLnBrk="0" fontAlgn="base" hangingPunct="0">
        <a:spcBef>
          <a:spcPct val="20000"/>
        </a:spcBef>
        <a:spcAft>
          <a:spcPct val="0"/>
        </a:spcAft>
        <a:buChar char="–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2pPr>
      <a:lvl3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3pPr>
      <a:lvl4pPr marL="342900" indent="-342900" algn="ctr" rtl="0" eaLnBrk="0" fontAlgn="base" hangingPunct="0">
        <a:spcBef>
          <a:spcPct val="20000"/>
        </a:spcBef>
        <a:spcAft>
          <a:spcPct val="0"/>
        </a:spcAft>
        <a:buChar char="–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4pPr>
      <a:lvl5pPr marL="342900" indent="-342900" algn="ctr" rtl="0" eaLnBrk="0" fontAlgn="base" hangingPunct="0">
        <a:spcBef>
          <a:spcPct val="20000"/>
        </a:spcBef>
        <a:spcAft>
          <a:spcPct val="0"/>
        </a:spcAft>
        <a:buChar char="»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5pPr>
      <a:lvl6pPr marL="8001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6pPr>
      <a:lvl7pPr marL="12573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7pPr>
      <a:lvl8pPr marL="17145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8pPr>
      <a:lvl9pPr marL="21717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0" name="Rectangle 8"/>
          <p:cNvSpPr>
            <a:spLocks noChangeArrowheads="1"/>
          </p:cNvSpPr>
          <p:nvPr userDrawn="1"/>
        </p:nvSpPr>
        <p:spPr bwMode="auto">
          <a:xfrm>
            <a:off x="3215218" y="6524626"/>
            <a:ext cx="8976783" cy="3333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6400" b="0" u="sng"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121139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6553200"/>
            <a:ext cx="1219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zh-CN"/>
              <a:t>Click to edit Master title style</a:t>
            </a:r>
          </a:p>
        </p:txBody>
      </p:sp>
      <p:sp>
        <p:nvSpPr>
          <p:cNvPr id="479239" name="Rectangle 7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6400" b="0" u="sng"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121139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"/>
            <a:ext cx="12192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2"/>
            <a:endParaRPr lang="zh-CN" altLang="en-AU"/>
          </a:p>
          <a:p>
            <a:pPr lvl="2"/>
            <a:r>
              <a:rPr lang="zh-CN" altLang="en-AU"/>
              <a:t>书名</a:t>
            </a:r>
          </a:p>
          <a:p>
            <a:pPr lvl="0"/>
            <a:r>
              <a:rPr lang="zh-CN" altLang="en-AU"/>
              <a:t>经文</a:t>
            </a:r>
          </a:p>
          <a:p>
            <a:pPr lvl="1"/>
            <a:r>
              <a:rPr lang="zh-CN" altLang="en-AU"/>
              <a:t>经文</a:t>
            </a:r>
          </a:p>
          <a:p>
            <a:pPr lvl="2"/>
            <a:r>
              <a:rPr lang="zh-CN" altLang="en-AU"/>
              <a:t>经文</a:t>
            </a:r>
          </a:p>
          <a:p>
            <a:pPr lvl="3"/>
            <a:r>
              <a:rPr lang="zh-CN" altLang="en-AU"/>
              <a:t>经文</a:t>
            </a:r>
          </a:p>
          <a:p>
            <a:pPr lvl="4"/>
            <a:r>
              <a:rPr lang="zh-CN" altLang="en-AU"/>
              <a:t>经文</a:t>
            </a:r>
          </a:p>
        </p:txBody>
      </p:sp>
    </p:spTree>
    <p:extLst>
      <p:ext uri="{BB962C8B-B14F-4D97-AF65-F5344CB8AC3E}">
        <p14:creationId xmlns:p14="http://schemas.microsoft.com/office/powerpoint/2010/main" val="381916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49" r:id="rId1"/>
    <p:sldLayoutId id="2147486650" r:id="rId2"/>
    <p:sldLayoutId id="2147486651" r:id="rId3"/>
    <p:sldLayoutId id="2147486652" r:id="rId4"/>
    <p:sldLayoutId id="2147486653" r:id="rId5"/>
    <p:sldLayoutId id="2147486654" r:id="rId6"/>
    <p:sldLayoutId id="2147486655" r:id="rId7"/>
    <p:sldLayoutId id="2147486656" r:id="rId8"/>
    <p:sldLayoutId id="2147486657" r:id="rId9"/>
    <p:sldLayoutId id="2147486658" r:id="rId10"/>
    <p:sldLayoutId id="2147486659" r:id="rId11"/>
    <p:sldLayoutId id="2147486660" r:id="rId12"/>
    <p:sldLayoutId id="2147486661" r:id="rId13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j-lt"/>
          <a:ea typeface="+mj-ea"/>
          <a:cs typeface="汉鼎简魏碑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6600" b="1">
          <a:solidFill>
            <a:schemeClr val="tx1"/>
          </a:solidFill>
          <a:latin typeface="+mn-lt"/>
          <a:ea typeface="+mn-ea"/>
          <a:cs typeface="汉鼎简中楷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6600" b="1">
          <a:solidFill>
            <a:schemeClr val="tx1"/>
          </a:solidFill>
          <a:latin typeface="+mn-lt"/>
          <a:ea typeface="+mn-ea"/>
          <a:cs typeface="汉鼎简中楷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汉鼎简中楷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汉鼎简中楷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汉鼎简中楷"/>
        </a:defRPr>
      </a:lvl5pPr>
      <a:lvl6pPr marL="25146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"/>
            <a:ext cx="12192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AU"/>
              <a:t>歌词</a:t>
            </a:r>
          </a:p>
          <a:p>
            <a:pPr lvl="0"/>
            <a:endParaRPr lang="zh-CN" altLang="en-AU"/>
          </a:p>
          <a:p>
            <a:pPr lvl="0"/>
            <a:endParaRPr lang="zh-CN" altLang="en-AU"/>
          </a:p>
          <a:p>
            <a:pPr lvl="0"/>
            <a:endParaRPr lang="zh-CN" altLang="en-AU"/>
          </a:p>
          <a:p>
            <a:pPr lvl="0"/>
            <a:endParaRPr lang="zh-CN" altLang="en-A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6538913"/>
            <a:ext cx="1219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zh-CN"/>
              <a:t>Click to edit Master title style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215218" y="6524626"/>
            <a:ext cx="8976783" cy="3333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CCFFCC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AU" altLang="zh-CN" sz="1800" b="1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5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63" r:id="rId1"/>
    <p:sldLayoutId id="2147486664" r:id="rId2"/>
    <p:sldLayoutId id="2147486665" r:id="rId3"/>
    <p:sldLayoutId id="2147486666" r:id="rId4"/>
    <p:sldLayoutId id="2147486667" r:id="rId5"/>
    <p:sldLayoutId id="2147486668" r:id="rId6"/>
    <p:sldLayoutId id="2147486669" r:id="rId7"/>
    <p:sldLayoutId id="2147486670" r:id="rId8"/>
    <p:sldLayoutId id="2147486671" r:id="rId9"/>
    <p:sldLayoutId id="2147486672" r:id="rId10"/>
    <p:sldLayoutId id="2147486673" r:id="rId11"/>
    <p:sldLayoutId id="2147486674" r:id="rId12"/>
    <p:sldLayoutId id="2147486675" r:id="rId13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1400">
          <a:solidFill>
            <a:schemeClr val="tx1"/>
          </a:solidFill>
          <a:latin typeface="+mj-lt"/>
          <a:ea typeface="宋体" charset="0"/>
          <a:cs typeface="宋体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1400">
          <a:solidFill>
            <a:schemeClr val="tx1"/>
          </a:solidFill>
          <a:latin typeface="Arial Rounded MT Bold" pitchFamily="34" charset="0"/>
          <a:ea typeface="宋体" charset="0"/>
          <a:cs typeface="宋体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1400">
          <a:solidFill>
            <a:schemeClr val="tx1"/>
          </a:solidFill>
          <a:latin typeface="Arial Rounded MT Bold" pitchFamily="34" charset="0"/>
          <a:ea typeface="宋体" charset="0"/>
          <a:cs typeface="宋体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1400">
          <a:solidFill>
            <a:schemeClr val="tx1"/>
          </a:solidFill>
          <a:latin typeface="Arial Rounded MT Bold" pitchFamily="34" charset="0"/>
          <a:ea typeface="宋体" charset="0"/>
          <a:cs typeface="宋体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1400">
          <a:solidFill>
            <a:schemeClr val="tx1"/>
          </a:solidFill>
          <a:latin typeface="Arial Rounded MT Bold" pitchFamily="34" charset="0"/>
          <a:ea typeface="宋体" charset="0"/>
          <a:cs typeface="宋体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Arial Rounded MT Bold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Arial Rounded MT Bold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Arial Rounded MT Bold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Arial Rounded MT Bold" pitchFamily="34" charset="0"/>
        </a:defRPr>
      </a:lvl9pPr>
    </p:titleStyle>
    <p:bodyStyle>
      <a:lvl1pPr marL="342900" indent="-342900" algn="ctr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6600" b="1">
          <a:solidFill>
            <a:schemeClr val="tx1"/>
          </a:solidFill>
          <a:latin typeface="+mn-lt"/>
          <a:ea typeface="+mn-ea"/>
          <a:cs typeface="汉鼎简中楷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kumimoji="1" sz="5400">
          <a:solidFill>
            <a:schemeClr val="tx1"/>
          </a:solidFill>
          <a:latin typeface="+mj-lt"/>
          <a:ea typeface="宋体" pitchFamily="2" charset="-122"/>
          <a:cs typeface="宋体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kumimoji="1" sz="5400">
          <a:solidFill>
            <a:schemeClr val="tx1"/>
          </a:solidFill>
          <a:latin typeface="+mj-lt"/>
          <a:ea typeface="宋体" pitchFamily="2" charset="-122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kumimoji="1" sz="5400">
          <a:solidFill>
            <a:schemeClr val="tx1"/>
          </a:solidFill>
          <a:latin typeface="+mj-lt"/>
          <a:ea typeface="宋体" pitchFamily="2" charset="-122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kumimoji="1" sz="5400">
          <a:solidFill>
            <a:schemeClr val="tx1"/>
          </a:solidFill>
          <a:latin typeface="+mj-lt"/>
          <a:ea typeface="宋体" pitchFamily="2" charset="-122"/>
        </a:defRPr>
      </a:lvl5pPr>
      <a:lvl6pPr marL="2514600" indent="-228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宋体" pitchFamily="2" charset="-122"/>
        </a:defRPr>
      </a:lvl6pPr>
      <a:lvl7pPr marL="2971800" indent="-228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宋体" pitchFamily="2" charset="-122"/>
        </a:defRPr>
      </a:lvl7pPr>
      <a:lvl8pPr marL="3429000" indent="-228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宋体" pitchFamily="2" charset="-122"/>
        </a:defRPr>
      </a:lvl8pPr>
      <a:lvl9pPr marL="3886200" indent="-228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宋体" pitchFamily="2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0" name="Rectangle 8"/>
          <p:cNvSpPr>
            <a:spLocks noChangeArrowheads="1"/>
          </p:cNvSpPr>
          <p:nvPr userDrawn="1"/>
        </p:nvSpPr>
        <p:spPr bwMode="auto">
          <a:xfrm>
            <a:off x="3215218" y="6524626"/>
            <a:ext cx="8976783" cy="3333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8000" b="0">
              <a:solidFill>
                <a:srgbClr val="000000"/>
              </a:solidFill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10547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6553200"/>
            <a:ext cx="1219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zh-CN"/>
              <a:t>Click to edit Master title style</a:t>
            </a:r>
          </a:p>
        </p:txBody>
      </p:sp>
      <p:sp>
        <p:nvSpPr>
          <p:cNvPr id="479239" name="Rectangle 7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8000" b="0">
              <a:solidFill>
                <a:srgbClr val="000000"/>
              </a:solidFill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10547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"/>
            <a:ext cx="12192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2"/>
            <a:endParaRPr lang="zh-CN" altLang="en-AU"/>
          </a:p>
          <a:p>
            <a:pPr lvl="2"/>
            <a:r>
              <a:rPr lang="zh-CN" altLang="en-AU"/>
              <a:t>书名</a:t>
            </a:r>
          </a:p>
          <a:p>
            <a:pPr lvl="0"/>
            <a:r>
              <a:rPr lang="zh-CN" altLang="en-AU"/>
              <a:t>经文</a:t>
            </a:r>
          </a:p>
          <a:p>
            <a:pPr lvl="1"/>
            <a:r>
              <a:rPr lang="zh-CN" altLang="en-AU"/>
              <a:t>经文</a:t>
            </a:r>
          </a:p>
          <a:p>
            <a:pPr lvl="2"/>
            <a:r>
              <a:rPr lang="zh-CN" altLang="en-AU"/>
              <a:t>经文</a:t>
            </a:r>
          </a:p>
          <a:p>
            <a:pPr lvl="3"/>
            <a:r>
              <a:rPr lang="zh-CN" altLang="en-AU"/>
              <a:t>经文</a:t>
            </a:r>
          </a:p>
          <a:p>
            <a:pPr lvl="4"/>
            <a:r>
              <a:rPr lang="zh-CN" altLang="en-AU"/>
              <a:t>经文</a:t>
            </a:r>
          </a:p>
        </p:txBody>
      </p:sp>
    </p:spTree>
    <p:extLst>
      <p:ext uri="{BB962C8B-B14F-4D97-AF65-F5344CB8AC3E}">
        <p14:creationId xmlns:p14="http://schemas.microsoft.com/office/powerpoint/2010/main" val="79289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77" r:id="rId1"/>
    <p:sldLayoutId id="2147486678" r:id="rId2"/>
    <p:sldLayoutId id="2147486679" r:id="rId3"/>
    <p:sldLayoutId id="2147486680" r:id="rId4"/>
    <p:sldLayoutId id="2147486681" r:id="rId5"/>
    <p:sldLayoutId id="2147486682" r:id="rId6"/>
    <p:sldLayoutId id="2147486683" r:id="rId7"/>
    <p:sldLayoutId id="2147486684" r:id="rId8"/>
    <p:sldLayoutId id="2147486685" r:id="rId9"/>
    <p:sldLayoutId id="2147486686" r:id="rId10"/>
    <p:sldLayoutId id="2147486687" r:id="rId11"/>
    <p:sldLayoutId id="2147486688" r:id="rId12"/>
    <p:sldLayoutId id="2147486689" r:id="rId13"/>
    <p:sldLayoutId id="2147486690" r:id="rId14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6600" b="1">
          <a:solidFill>
            <a:schemeClr val="tx1"/>
          </a:solidFill>
          <a:latin typeface="+mn-lt"/>
          <a:ea typeface="+mn-ea"/>
          <a:cs typeface="汉鼎简中楷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6600" b="1">
          <a:solidFill>
            <a:schemeClr val="tx1"/>
          </a:solidFill>
          <a:latin typeface="+mn-lt"/>
          <a:ea typeface="+mn-ea"/>
          <a:cs typeface="汉鼎简中楷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汉鼎简中楷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汉鼎简中楷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汉鼎简中楷"/>
        </a:defRPr>
      </a:lvl5pPr>
      <a:lvl6pPr marL="25146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0" name="Rectangle 8"/>
          <p:cNvSpPr>
            <a:spLocks noChangeArrowheads="1"/>
          </p:cNvSpPr>
          <p:nvPr/>
        </p:nvSpPr>
        <p:spPr bwMode="auto">
          <a:xfrm>
            <a:off x="3215218" y="6524626"/>
            <a:ext cx="8976783" cy="3333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6600" b="1">
              <a:latin typeface="汉鼎简中楷" pitchFamily="49" charset="-122"/>
              <a:ea typeface="汉鼎简中楷" pitchFamily="49" charset="-122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6553200"/>
            <a:ext cx="121920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/>
            <a:r>
              <a:rPr lang="en-AU" altLang="zh-CN"/>
              <a:t>Click to edit Master title style</a:t>
            </a:r>
          </a:p>
        </p:txBody>
      </p:sp>
      <p:sp>
        <p:nvSpPr>
          <p:cNvPr id="479239" name="Rectangle 7"/>
          <p:cNvSpPr>
            <a:spLocks noChangeArrowheads="1"/>
          </p:cNvSpPr>
          <p:nvPr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6600" b="1">
              <a:latin typeface="汉鼎简中楷" pitchFamily="49" charset="-122"/>
              <a:ea typeface="汉鼎简中楷" pitchFamily="49" charset="-122"/>
            </a:endParaRP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"/>
            <a:ext cx="12192000" cy="6524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/>
          <a:p>
            <a:pPr lvl="2"/>
            <a:endParaRPr lang="zh-CN" altLang="en-AU"/>
          </a:p>
          <a:p>
            <a:pPr lvl="2"/>
            <a:r>
              <a:rPr lang="zh-CN" altLang="en-AU"/>
              <a:t>书名</a:t>
            </a:r>
          </a:p>
          <a:p>
            <a:pPr lvl="0"/>
            <a:r>
              <a:rPr lang="zh-CN" altLang="en-AU"/>
              <a:t>经文</a:t>
            </a:r>
          </a:p>
          <a:p>
            <a:pPr lvl="1"/>
            <a:r>
              <a:rPr lang="zh-CN" altLang="en-AU"/>
              <a:t>经文</a:t>
            </a:r>
          </a:p>
          <a:p>
            <a:pPr lvl="2"/>
            <a:r>
              <a:rPr lang="zh-CN" altLang="en-AU"/>
              <a:t>经文</a:t>
            </a:r>
          </a:p>
          <a:p>
            <a:pPr lvl="3"/>
            <a:r>
              <a:rPr lang="zh-CN" altLang="en-AU"/>
              <a:t>经文</a:t>
            </a:r>
          </a:p>
          <a:p>
            <a:pPr lvl="4"/>
            <a:r>
              <a:rPr lang="zh-CN" altLang="en-AU"/>
              <a:t>经文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6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66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8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6400" b="0" u="sng">
              <a:solidFill>
                <a:srgbClr val="000000"/>
              </a:solidFill>
              <a:latin typeface="汉鼎简中楷" pitchFamily="49" charset="-122"/>
              <a:ea typeface="汉鼎简中楷" pitchFamily="49" charset="-122"/>
            </a:endParaRPr>
          </a:p>
        </p:txBody>
      </p:sp>
      <p:sp>
        <p:nvSpPr>
          <p:cNvPr id="90115" name="Text Box 9"/>
          <p:cNvSpPr txBox="1">
            <a:spLocks noChangeArrowheads="1"/>
          </p:cNvSpPr>
          <p:nvPr userDrawn="1"/>
        </p:nvSpPr>
        <p:spPr bwMode="auto">
          <a:xfrm>
            <a:off x="3790952" y="4365626"/>
            <a:ext cx="8401049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fontAlgn="b" hangingPunct="1"/>
            <a:endParaRPr lang="zh-CN" altLang="en-AU" sz="4800" b="0">
              <a:solidFill>
                <a:srgbClr val="000000"/>
              </a:solidFill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9011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3695701" y="1"/>
            <a:ext cx="84963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en-AU"/>
              <a:t>歌类</a:t>
            </a:r>
          </a:p>
        </p:txBody>
      </p:sp>
      <p:sp>
        <p:nvSpPr>
          <p:cNvPr id="54068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93584" y="1698626"/>
            <a:ext cx="8498416" cy="2741613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AU"/>
              <a:t>歌名</a:t>
            </a:r>
          </a:p>
        </p:txBody>
      </p:sp>
    </p:spTree>
    <p:extLst>
      <p:ext uri="{BB962C8B-B14F-4D97-AF65-F5344CB8AC3E}">
        <p14:creationId xmlns:p14="http://schemas.microsoft.com/office/powerpoint/2010/main" val="190680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92" r:id="rId1"/>
    <p:sldLayoutId id="2147486693" r:id="rId2"/>
    <p:sldLayoutId id="2147486694" r:id="rId3"/>
    <p:sldLayoutId id="2147486695" r:id="rId4"/>
    <p:sldLayoutId id="2147486696" r:id="rId5"/>
    <p:sldLayoutId id="2147486697" r:id="rId6"/>
    <p:sldLayoutId id="2147486698" r:id="rId7"/>
    <p:sldLayoutId id="2147486699" r:id="rId8"/>
    <p:sldLayoutId id="2147486700" r:id="rId9"/>
    <p:sldLayoutId id="2147486701" r:id="rId10"/>
    <p:sldLayoutId id="2147486702" r:id="rId11"/>
    <p:sldLayoutId id="2147486703" r:id="rId12"/>
  </p:sldLayoutIdLst>
  <p:txStyles>
    <p:title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</a:defRPr>
      </a:lvl1pPr>
      <a:lvl2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2pPr>
      <a:lvl3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3pPr>
      <a:lvl4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4pPr>
      <a:lvl5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5pPr>
      <a:lvl6pPr marL="8001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6pPr>
      <a:lvl7pPr marL="12573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7pPr>
      <a:lvl8pPr marL="17145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8pPr>
      <a:lvl9pPr marL="21717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6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342900" indent="-342900" algn="ctr" rtl="0" eaLnBrk="0" fontAlgn="base" hangingPunct="0">
        <a:spcBef>
          <a:spcPct val="20000"/>
        </a:spcBef>
        <a:spcAft>
          <a:spcPct val="0"/>
        </a:spcAft>
        <a:buChar char="–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2pPr>
      <a:lvl3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3pPr>
      <a:lvl4pPr marL="342900" indent="-342900" algn="ctr" rtl="0" eaLnBrk="0" fontAlgn="base" hangingPunct="0">
        <a:spcBef>
          <a:spcPct val="20000"/>
        </a:spcBef>
        <a:spcAft>
          <a:spcPct val="0"/>
        </a:spcAft>
        <a:buChar char="–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4pPr>
      <a:lvl5pPr marL="342900" indent="-342900" algn="ctr" rtl="0" eaLnBrk="0" fontAlgn="base" hangingPunct="0">
        <a:spcBef>
          <a:spcPct val="20000"/>
        </a:spcBef>
        <a:spcAft>
          <a:spcPct val="0"/>
        </a:spcAft>
        <a:buChar char="»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5pPr>
      <a:lvl6pPr marL="8001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6pPr>
      <a:lvl7pPr marL="12573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7pPr>
      <a:lvl8pPr marL="17145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8pPr>
      <a:lvl9pPr marL="21717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8"/>
          <p:cNvSpPr>
            <a:spLocks noChangeArrowheads="1"/>
          </p:cNvSpPr>
          <p:nvPr userDrawn="1"/>
        </p:nvSpPr>
        <p:spPr bwMode="auto">
          <a:xfrm>
            <a:off x="3215218" y="6524626"/>
            <a:ext cx="8976783" cy="3333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/>
            <a:endParaRPr lang="en-US" altLang="en-US" sz="6400" b="0" u="sng">
              <a:solidFill>
                <a:srgbClr val="000000"/>
              </a:solidFill>
              <a:latin typeface="汉鼎简中楷" pitchFamily="49" charset="-122"/>
              <a:ea typeface="汉鼎简中楷" pitchFamily="49" charset="-122"/>
            </a:endParaRPr>
          </a:p>
        </p:txBody>
      </p:sp>
      <p:sp>
        <p:nvSpPr>
          <p:cNvPr id="9421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6553200"/>
            <a:ext cx="1219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zh-CN"/>
              <a:t>Click to edit Master title style</a:t>
            </a:r>
          </a:p>
        </p:txBody>
      </p:sp>
      <p:sp>
        <p:nvSpPr>
          <p:cNvPr id="94212" name="Rectangle 7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/>
            <a:endParaRPr lang="en-US" altLang="en-US" sz="6400" b="0" u="sng">
              <a:solidFill>
                <a:srgbClr val="000000"/>
              </a:solidFill>
              <a:latin typeface="汉鼎简中楷" pitchFamily="49" charset="-122"/>
              <a:ea typeface="汉鼎简中楷" pitchFamily="49" charset="-122"/>
            </a:endParaRPr>
          </a:p>
        </p:txBody>
      </p:sp>
      <p:sp>
        <p:nvSpPr>
          <p:cNvPr id="9421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"/>
            <a:ext cx="12192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2"/>
            <a:endParaRPr lang="zh-CN" altLang="en-AU"/>
          </a:p>
          <a:p>
            <a:pPr lvl="2"/>
            <a:r>
              <a:rPr lang="zh-CN" altLang="en-AU"/>
              <a:t>书名</a:t>
            </a:r>
          </a:p>
          <a:p>
            <a:pPr lvl="0"/>
            <a:r>
              <a:rPr lang="zh-CN" altLang="en-AU"/>
              <a:t>经文</a:t>
            </a:r>
          </a:p>
          <a:p>
            <a:pPr lvl="1"/>
            <a:r>
              <a:rPr lang="zh-CN" altLang="en-AU"/>
              <a:t>经文</a:t>
            </a:r>
          </a:p>
          <a:p>
            <a:pPr lvl="2"/>
            <a:r>
              <a:rPr lang="zh-CN" altLang="en-AU"/>
              <a:t>经文</a:t>
            </a:r>
          </a:p>
          <a:p>
            <a:pPr lvl="3"/>
            <a:r>
              <a:rPr lang="zh-CN" altLang="en-AU"/>
              <a:t>经文</a:t>
            </a:r>
          </a:p>
          <a:p>
            <a:pPr lvl="4"/>
            <a:r>
              <a:rPr lang="zh-CN" altLang="en-AU"/>
              <a:t>经文</a:t>
            </a:r>
          </a:p>
        </p:txBody>
      </p:sp>
    </p:spTree>
    <p:extLst>
      <p:ext uri="{BB962C8B-B14F-4D97-AF65-F5344CB8AC3E}">
        <p14:creationId xmlns:p14="http://schemas.microsoft.com/office/powerpoint/2010/main" val="41141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05" r:id="rId1"/>
    <p:sldLayoutId id="2147486706" r:id="rId2"/>
    <p:sldLayoutId id="2147486707" r:id="rId3"/>
    <p:sldLayoutId id="2147486708" r:id="rId4"/>
    <p:sldLayoutId id="2147486709" r:id="rId5"/>
    <p:sldLayoutId id="2147486710" r:id="rId6"/>
    <p:sldLayoutId id="2147486711" r:id="rId7"/>
    <p:sldLayoutId id="2147486712" r:id="rId8"/>
    <p:sldLayoutId id="2147486713" r:id="rId9"/>
    <p:sldLayoutId id="2147486714" r:id="rId10"/>
    <p:sldLayoutId id="2147486715" r:id="rId11"/>
    <p:sldLayoutId id="2147486716" r:id="rId12"/>
    <p:sldLayoutId id="2147486717" r:id="rId13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6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66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0" name="Rectangle 8"/>
          <p:cNvSpPr>
            <a:spLocks noChangeArrowheads="1"/>
          </p:cNvSpPr>
          <p:nvPr userDrawn="1"/>
        </p:nvSpPr>
        <p:spPr bwMode="auto">
          <a:xfrm>
            <a:off x="3215218" y="6524626"/>
            <a:ext cx="8976783" cy="3333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547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6553200"/>
            <a:ext cx="1219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zh-CN"/>
              <a:t>Click to edit Master title style</a:t>
            </a:r>
          </a:p>
        </p:txBody>
      </p:sp>
      <p:sp>
        <p:nvSpPr>
          <p:cNvPr id="479239" name="Rectangle 7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547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"/>
            <a:ext cx="12192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2"/>
            <a:endParaRPr lang="zh-CN" altLang="en-AU"/>
          </a:p>
          <a:p>
            <a:pPr lvl="2"/>
            <a:r>
              <a:rPr lang="zh-CN" altLang="en-AU"/>
              <a:t>书名</a:t>
            </a:r>
          </a:p>
          <a:p>
            <a:pPr lvl="0"/>
            <a:r>
              <a:rPr lang="zh-CN" altLang="en-AU"/>
              <a:t>经文</a:t>
            </a:r>
          </a:p>
          <a:p>
            <a:pPr lvl="1"/>
            <a:r>
              <a:rPr lang="zh-CN" altLang="en-AU"/>
              <a:t>经文</a:t>
            </a:r>
          </a:p>
          <a:p>
            <a:pPr lvl="2"/>
            <a:r>
              <a:rPr lang="zh-CN" altLang="en-AU"/>
              <a:t>经文</a:t>
            </a:r>
          </a:p>
          <a:p>
            <a:pPr lvl="3"/>
            <a:r>
              <a:rPr lang="zh-CN" altLang="en-AU"/>
              <a:t>经文</a:t>
            </a:r>
          </a:p>
          <a:p>
            <a:pPr lvl="4"/>
            <a:r>
              <a:rPr lang="zh-CN" altLang="en-AU"/>
              <a:t>经文</a:t>
            </a:r>
          </a:p>
        </p:txBody>
      </p:sp>
    </p:spTree>
    <p:extLst>
      <p:ext uri="{BB962C8B-B14F-4D97-AF65-F5344CB8AC3E}">
        <p14:creationId xmlns:p14="http://schemas.microsoft.com/office/powerpoint/2010/main" val="177411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19" r:id="rId1"/>
    <p:sldLayoutId id="2147486720" r:id="rId2"/>
    <p:sldLayoutId id="2147486721" r:id="rId3"/>
    <p:sldLayoutId id="2147486722" r:id="rId4"/>
    <p:sldLayoutId id="2147486723" r:id="rId5"/>
    <p:sldLayoutId id="2147486724" r:id="rId6"/>
    <p:sldLayoutId id="2147486725" r:id="rId7"/>
    <p:sldLayoutId id="2147486726" r:id="rId8"/>
    <p:sldLayoutId id="2147486727" r:id="rId9"/>
    <p:sldLayoutId id="2147486728" r:id="rId10"/>
    <p:sldLayoutId id="2147486729" r:id="rId11"/>
    <p:sldLayoutId id="2147486730" r:id="rId12"/>
    <p:sldLayoutId id="2147486731" r:id="rId13"/>
    <p:sldLayoutId id="2147486732" r:id="rId14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6600" b="1">
          <a:solidFill>
            <a:schemeClr val="tx1"/>
          </a:solidFill>
          <a:latin typeface="+mn-lt"/>
          <a:ea typeface="+mn-ea"/>
          <a:cs typeface="汉鼎简中楷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6600" b="1">
          <a:solidFill>
            <a:schemeClr val="tx1"/>
          </a:solidFill>
          <a:latin typeface="+mn-lt"/>
          <a:ea typeface="+mn-ea"/>
          <a:cs typeface="汉鼎简中楷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汉鼎简中楷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汉鼎简中楷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汉鼎简中楷"/>
        </a:defRPr>
      </a:lvl5pPr>
      <a:lvl6pPr marL="25146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"/>
            <a:ext cx="12192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AU"/>
              <a:t>歌词</a:t>
            </a:r>
          </a:p>
          <a:p>
            <a:pPr lvl="0"/>
            <a:endParaRPr lang="zh-CN" altLang="en-AU"/>
          </a:p>
          <a:p>
            <a:pPr lvl="0"/>
            <a:endParaRPr lang="zh-CN" altLang="en-AU"/>
          </a:p>
          <a:p>
            <a:pPr lvl="0"/>
            <a:endParaRPr lang="zh-CN" altLang="en-AU"/>
          </a:p>
          <a:p>
            <a:pPr lvl="0"/>
            <a:endParaRPr lang="zh-CN" altLang="en-AU"/>
          </a:p>
        </p:txBody>
      </p:sp>
      <p:sp>
        <p:nvSpPr>
          <p:cNvPr id="12677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6538913"/>
            <a:ext cx="1219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zh-CN"/>
              <a:t>Click to edit Master title style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215218" y="6524626"/>
            <a:ext cx="8976783" cy="3333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CCFFCC">
                  <a:alpha val="50000"/>
                </a:srgbClr>
              </a:gs>
            </a:gsLst>
            <a:lin ang="0" scaled="1"/>
          </a:gradFill>
          <a:ln>
            <a:noFill/>
          </a:ln>
        </p:spPr>
        <p:txBody>
          <a:bodyPr anchor="ctr"/>
          <a:lstStyle/>
          <a:p>
            <a:pPr algn="ctr">
              <a:defRPr/>
            </a:pPr>
            <a:endParaRPr lang="en-AU" altLang="zh-CN" sz="1800">
              <a:latin typeface="Arial" pitchFamily="34" charset="0"/>
              <a:ea typeface="汉鼎简中楷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1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34" r:id="rId1"/>
    <p:sldLayoutId id="2147486735" r:id="rId2"/>
    <p:sldLayoutId id="2147486736" r:id="rId3"/>
    <p:sldLayoutId id="2147486737" r:id="rId4"/>
    <p:sldLayoutId id="2147486738" r:id="rId5"/>
    <p:sldLayoutId id="2147486739" r:id="rId6"/>
    <p:sldLayoutId id="2147486740" r:id="rId7"/>
    <p:sldLayoutId id="2147486741" r:id="rId8"/>
    <p:sldLayoutId id="2147486742" r:id="rId9"/>
    <p:sldLayoutId id="2147486743" r:id="rId10"/>
    <p:sldLayoutId id="2147486744" r:id="rId11"/>
    <p:sldLayoutId id="2147486745" r:id="rId12"/>
    <p:sldLayoutId id="2147486746" r:id="rId13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1400">
          <a:solidFill>
            <a:schemeClr val="tx1"/>
          </a:solidFill>
          <a:latin typeface="+mj-lt"/>
          <a:ea typeface="宋体" pitchFamily="2" charset="-122"/>
          <a:cs typeface="宋体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1400">
          <a:solidFill>
            <a:schemeClr val="tx1"/>
          </a:solidFill>
          <a:latin typeface="Arial Rounded MT Bold" pitchFamily="34" charset="0"/>
          <a:ea typeface="宋体" pitchFamily="2" charset="-122"/>
          <a:cs typeface="宋体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1400">
          <a:solidFill>
            <a:schemeClr val="tx1"/>
          </a:solidFill>
          <a:latin typeface="Arial Rounded MT Bold" pitchFamily="34" charset="0"/>
          <a:ea typeface="宋体" pitchFamily="2" charset="-122"/>
          <a:cs typeface="宋体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1400">
          <a:solidFill>
            <a:schemeClr val="tx1"/>
          </a:solidFill>
          <a:latin typeface="Arial Rounded MT Bold" pitchFamily="34" charset="0"/>
          <a:ea typeface="宋体" pitchFamily="2" charset="-122"/>
          <a:cs typeface="宋体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1400">
          <a:solidFill>
            <a:schemeClr val="tx1"/>
          </a:solidFill>
          <a:latin typeface="Arial Rounded MT Bold" pitchFamily="34" charset="0"/>
          <a:ea typeface="宋体" pitchFamily="2" charset="-122"/>
          <a:cs typeface="宋体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Arial Rounded MT Bold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Arial Rounded MT Bold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Arial Rounded MT Bold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Arial Rounded MT Bold" pitchFamily="34" charset="0"/>
        </a:defRPr>
      </a:lvl9pPr>
    </p:titleStyle>
    <p:bodyStyle>
      <a:lvl1pPr marL="342900" indent="-342900" algn="ctr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6600" b="1">
          <a:solidFill>
            <a:schemeClr val="tx1"/>
          </a:solidFill>
          <a:latin typeface="+mn-lt"/>
          <a:ea typeface="+mn-ea"/>
          <a:cs typeface="汉鼎简中楷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kumimoji="1" sz="5400">
          <a:solidFill>
            <a:schemeClr val="tx1"/>
          </a:solidFill>
          <a:latin typeface="+mj-lt"/>
          <a:ea typeface="宋体" pitchFamily="2" charset="-122"/>
          <a:cs typeface="汉鼎简中楷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kumimoji="1" sz="5400">
          <a:solidFill>
            <a:schemeClr val="tx1"/>
          </a:solidFill>
          <a:latin typeface="+mj-lt"/>
          <a:ea typeface="宋体" pitchFamily="2" charset="-122"/>
          <a:cs typeface="汉鼎简中楷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kumimoji="1" sz="5400">
          <a:solidFill>
            <a:schemeClr val="tx1"/>
          </a:solidFill>
          <a:latin typeface="+mj-lt"/>
          <a:ea typeface="宋体" pitchFamily="2" charset="-122"/>
          <a:cs typeface="汉鼎简中楷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kumimoji="1" sz="5400">
          <a:solidFill>
            <a:schemeClr val="tx1"/>
          </a:solidFill>
          <a:latin typeface="+mj-lt"/>
          <a:ea typeface="宋体" pitchFamily="2" charset="-122"/>
          <a:cs typeface="汉鼎简中楷"/>
        </a:defRPr>
      </a:lvl5pPr>
      <a:lvl6pPr marL="2514600" indent="-228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宋体" pitchFamily="2" charset="-122"/>
        </a:defRPr>
      </a:lvl6pPr>
      <a:lvl7pPr marL="2971800" indent="-228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宋体" pitchFamily="2" charset="-122"/>
        </a:defRPr>
      </a:lvl7pPr>
      <a:lvl8pPr marL="3429000" indent="-228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宋体" pitchFamily="2" charset="-122"/>
        </a:defRPr>
      </a:lvl8pPr>
      <a:lvl9pPr marL="3886200" indent="-228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+mj-lt"/>
          <a:ea typeface="宋体" pitchFamily="2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43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48" r:id="rId1"/>
    <p:sldLayoutId id="2147486749" r:id="rId2"/>
    <p:sldLayoutId id="2147486750" r:id="rId3"/>
    <p:sldLayoutId id="2147486751" r:id="rId4"/>
    <p:sldLayoutId id="2147486752" r:id="rId5"/>
    <p:sldLayoutId id="2147486753" r:id="rId6"/>
    <p:sldLayoutId id="2147486754" r:id="rId7"/>
    <p:sldLayoutId id="2147486755" r:id="rId8"/>
    <p:sldLayoutId id="2147486756" r:id="rId9"/>
    <p:sldLayoutId id="2147486757" r:id="rId10"/>
    <p:sldLayoutId id="2147486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05CA4F6-7322-424A-A2DC-7D2B73139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A3D5EF-4D54-48F1-AD72-1E74DC7DF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5DC3AC-7172-4BD5-B491-4424CA837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D0C44-0C7C-4A80-81EB-21007C704AB2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45EDA-0909-411E-89CB-9FD124743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D264E8-F2D0-4DEF-9D12-80ED91914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94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60" r:id="rId1"/>
    <p:sldLayoutId id="2147486761" r:id="rId2"/>
    <p:sldLayoutId id="2147486762" r:id="rId3"/>
    <p:sldLayoutId id="2147486763" r:id="rId4"/>
    <p:sldLayoutId id="2147486764" r:id="rId5"/>
    <p:sldLayoutId id="2147486765" r:id="rId6"/>
    <p:sldLayoutId id="2147486766" r:id="rId7"/>
    <p:sldLayoutId id="2147486767" r:id="rId8"/>
    <p:sldLayoutId id="2147486768" r:id="rId9"/>
    <p:sldLayoutId id="2147486769" r:id="rId10"/>
    <p:sldLayoutId id="2147486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80" name="Rectangle 8"/>
          <p:cNvSpPr>
            <a:spLocks noChangeArrowheads="1"/>
          </p:cNvSpPr>
          <p:nvPr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6600" b="1">
              <a:latin typeface="汉鼎简中楷" pitchFamily="49" charset="-122"/>
              <a:ea typeface="汉鼎简中楷" pitchFamily="49" charset="-122"/>
            </a:endParaRPr>
          </a:p>
        </p:txBody>
      </p:sp>
      <p:sp>
        <p:nvSpPr>
          <p:cNvPr id="540681" name="Text Box 9"/>
          <p:cNvSpPr txBox="1">
            <a:spLocks noChangeArrowheads="1"/>
          </p:cNvSpPr>
          <p:nvPr/>
        </p:nvSpPr>
        <p:spPr bwMode="auto">
          <a:xfrm>
            <a:off x="3790952" y="4365626"/>
            <a:ext cx="8401049" cy="2492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 anchorCtr="1"/>
          <a:lstStyle/>
          <a:p>
            <a:pPr algn="ctr" defTabSz="-635" eaLnBrk="1" fontAlgn="b" hangingPunct="1">
              <a:tabLst>
                <a:tab pos="1971675" algn="l"/>
              </a:tabLst>
              <a:defRPr/>
            </a:pPr>
            <a:endParaRPr lang="zh-CN" altLang="en-AU" sz="4800"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205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3695701" y="1"/>
            <a:ext cx="8496300" cy="1700213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 lIns="0" tIns="0" rIns="0" bIns="0" numCol="1" anchor="ctr" anchorCtr="1" compatLnSpc="1"/>
          <a:lstStyle/>
          <a:p>
            <a:pPr lvl="0"/>
            <a:r>
              <a:rPr lang="zh-CN" altLang="en-AU"/>
              <a:t>歌类</a:t>
            </a:r>
          </a:p>
        </p:txBody>
      </p:sp>
      <p:sp>
        <p:nvSpPr>
          <p:cNvPr id="54068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93584" y="1698626"/>
            <a:ext cx="8498416" cy="2741613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</a:ln>
          <a:effectLst/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zh-CN" altLang="en-AU"/>
              <a:t>歌名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</a:defRPr>
      </a:lvl1pPr>
      <a:lvl2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2pPr>
      <a:lvl3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3pPr>
      <a:lvl4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4pPr>
      <a:lvl5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5pPr>
      <a:lvl6pPr marL="8001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6pPr>
      <a:lvl7pPr marL="12573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7pPr>
      <a:lvl8pPr marL="17145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8pPr>
      <a:lvl9pPr marL="21717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6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汉鼎简楷体" pitchFamily="49" charset="-122"/>
        </a:defRPr>
      </a:lvl1pPr>
      <a:lvl2pPr marL="342900" indent="-342900" algn="ctr" rtl="0" eaLnBrk="0" fontAlgn="base" hangingPunct="0">
        <a:spcBef>
          <a:spcPct val="20000"/>
        </a:spcBef>
        <a:spcAft>
          <a:spcPct val="0"/>
        </a:spcAft>
        <a:buChar char="–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2pPr>
      <a:lvl3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3pPr>
      <a:lvl4pPr marL="342900" indent="-342900" algn="ctr" rtl="0" eaLnBrk="0" fontAlgn="base" hangingPunct="0">
        <a:spcBef>
          <a:spcPct val="20000"/>
        </a:spcBef>
        <a:spcAft>
          <a:spcPct val="0"/>
        </a:spcAft>
        <a:buChar char="–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4pPr>
      <a:lvl5pPr marL="342900" indent="-342900" algn="ctr" rtl="0" eaLnBrk="0" fontAlgn="base" hangingPunct="0">
        <a:spcBef>
          <a:spcPct val="20000"/>
        </a:spcBef>
        <a:spcAft>
          <a:spcPct val="0"/>
        </a:spcAft>
        <a:buChar char="»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5pPr>
      <a:lvl6pPr marL="8001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6pPr>
      <a:lvl7pPr marL="12573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7pPr>
      <a:lvl8pPr marL="17145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8pPr>
      <a:lvl9pPr marL="21717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0" name="Rectangle 8"/>
          <p:cNvSpPr>
            <a:spLocks noChangeArrowheads="1"/>
          </p:cNvSpPr>
          <p:nvPr userDrawn="1"/>
        </p:nvSpPr>
        <p:spPr bwMode="auto">
          <a:xfrm>
            <a:off x="3215218" y="6524626"/>
            <a:ext cx="8976783" cy="3333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6400" u="sng"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121139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6553200"/>
            <a:ext cx="121920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/>
            <a:r>
              <a:rPr lang="en-AU" altLang="zh-CN"/>
              <a:t>Click to edit Master title style</a:t>
            </a:r>
          </a:p>
        </p:txBody>
      </p:sp>
      <p:sp>
        <p:nvSpPr>
          <p:cNvPr id="479239" name="Rectangle 7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6400" u="sng"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121139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"/>
            <a:ext cx="12192000" cy="6524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/>
          <a:p>
            <a:pPr lvl="2"/>
            <a:endParaRPr lang="zh-CN" altLang="en-AU"/>
          </a:p>
          <a:p>
            <a:pPr lvl="2"/>
            <a:r>
              <a:rPr lang="zh-CN" altLang="en-AU"/>
              <a:t>书名</a:t>
            </a:r>
          </a:p>
          <a:p>
            <a:pPr lvl="0"/>
            <a:r>
              <a:rPr lang="zh-CN" altLang="en-AU"/>
              <a:t>经文</a:t>
            </a:r>
          </a:p>
          <a:p>
            <a:pPr lvl="1"/>
            <a:r>
              <a:rPr lang="zh-CN" altLang="en-AU"/>
              <a:t>经文</a:t>
            </a:r>
          </a:p>
          <a:p>
            <a:pPr lvl="2"/>
            <a:r>
              <a:rPr lang="zh-CN" altLang="en-AU"/>
              <a:t>经文</a:t>
            </a:r>
          </a:p>
          <a:p>
            <a:pPr lvl="3"/>
            <a:r>
              <a:rPr lang="zh-CN" altLang="en-AU"/>
              <a:t>经文</a:t>
            </a:r>
          </a:p>
          <a:p>
            <a:pPr lvl="4"/>
            <a:r>
              <a:rPr lang="zh-CN" altLang="en-AU"/>
              <a:t>经文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  <p:sldLayoutId id="2147484449" r:id="rId12"/>
    <p:sldLayoutId id="2147484450" r:id="rId13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j-lt"/>
          <a:ea typeface="+mj-ea"/>
          <a:cs typeface="汉鼎简魏碑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  <a:cs typeface="汉鼎简魏碑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6600" b="1">
          <a:solidFill>
            <a:schemeClr val="tx1"/>
          </a:solidFill>
          <a:latin typeface="+mn-lt"/>
          <a:ea typeface="+mn-ea"/>
          <a:cs typeface="汉鼎简中楷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6600" b="1">
          <a:solidFill>
            <a:schemeClr val="tx1"/>
          </a:solidFill>
          <a:latin typeface="+mn-lt"/>
          <a:ea typeface="+mn-ea"/>
          <a:cs typeface="汉鼎简中楷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汉鼎简中楷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汉鼎简中楷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汉鼎简中楷"/>
        </a:defRPr>
      </a:lvl5pPr>
      <a:lvl6pPr marL="25146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0" name="Rectangle 8"/>
          <p:cNvSpPr>
            <a:spLocks noChangeArrowheads="1"/>
          </p:cNvSpPr>
          <p:nvPr userDrawn="1"/>
        </p:nvSpPr>
        <p:spPr bwMode="auto">
          <a:xfrm>
            <a:off x="3215218" y="6524626"/>
            <a:ext cx="8976783" cy="3333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6600" b="1">
              <a:solidFill>
                <a:schemeClr val="tx1"/>
              </a:solidFill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6553200"/>
            <a:ext cx="121920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/>
            <a:r>
              <a:rPr lang="en-AU" altLang="zh-CN"/>
              <a:t>Click to edit Master title style</a:t>
            </a:r>
          </a:p>
        </p:txBody>
      </p:sp>
      <p:sp>
        <p:nvSpPr>
          <p:cNvPr id="479239" name="Rectangle 7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6600" b="1">
              <a:solidFill>
                <a:schemeClr val="tx1"/>
              </a:solidFill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"/>
            <a:ext cx="12192000" cy="6524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/>
          <a:p>
            <a:pPr lvl="2"/>
            <a:endParaRPr lang="zh-CN" altLang="en-AU"/>
          </a:p>
          <a:p>
            <a:pPr lvl="2"/>
            <a:r>
              <a:rPr lang="zh-CN" altLang="en-AU"/>
              <a:t>书名</a:t>
            </a:r>
          </a:p>
          <a:p>
            <a:pPr lvl="0"/>
            <a:r>
              <a:rPr lang="zh-CN" altLang="en-AU"/>
              <a:t>经文</a:t>
            </a:r>
          </a:p>
          <a:p>
            <a:pPr lvl="1"/>
            <a:r>
              <a:rPr lang="zh-CN" altLang="en-AU"/>
              <a:t>经文</a:t>
            </a:r>
          </a:p>
          <a:p>
            <a:pPr lvl="2"/>
            <a:r>
              <a:rPr lang="zh-CN" altLang="en-AU"/>
              <a:t>经文</a:t>
            </a:r>
          </a:p>
          <a:p>
            <a:pPr lvl="3"/>
            <a:r>
              <a:rPr lang="zh-CN" altLang="en-AU"/>
              <a:t>经文</a:t>
            </a:r>
          </a:p>
          <a:p>
            <a:pPr lvl="4"/>
            <a:r>
              <a:rPr lang="zh-CN" altLang="en-AU"/>
              <a:t>经文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  <p:sldLayoutId id="2147484463" r:id="rId12"/>
    <p:sldLayoutId id="2147484464" r:id="rId13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6600" b="1">
          <a:solidFill>
            <a:schemeClr val="tx1"/>
          </a:solidFill>
          <a:latin typeface="+mn-lt"/>
          <a:ea typeface="+mn-ea"/>
          <a:cs typeface="汉鼎简中楷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6600" b="1">
          <a:solidFill>
            <a:schemeClr val="tx1"/>
          </a:solidFill>
          <a:latin typeface="+mn-lt"/>
          <a:ea typeface="+mn-ea"/>
          <a:cs typeface="汉鼎简中楷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汉鼎简中楷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汉鼎简中楷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汉鼎简中楷"/>
        </a:defRPr>
      </a:lvl5pPr>
      <a:lvl6pPr marL="25146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80" name="Rectangle 8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400" u="sng">
              <a:solidFill>
                <a:srgbClr val="000000"/>
              </a:solidFill>
              <a:latin typeface="汉鼎简中楷" pitchFamily="49" charset="-122"/>
              <a:ea typeface="汉鼎简中楷" pitchFamily="49" charset="-122"/>
            </a:endParaRPr>
          </a:p>
        </p:txBody>
      </p:sp>
      <p:sp>
        <p:nvSpPr>
          <p:cNvPr id="540681" name="Text Box 9"/>
          <p:cNvSpPr txBox="1">
            <a:spLocks noChangeArrowheads="1"/>
          </p:cNvSpPr>
          <p:nvPr userDrawn="1"/>
        </p:nvSpPr>
        <p:spPr bwMode="auto">
          <a:xfrm>
            <a:off x="3790952" y="4365626"/>
            <a:ext cx="8401049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4800">
              <a:solidFill>
                <a:srgbClr val="000000"/>
              </a:solidFill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9011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3695701" y="1"/>
            <a:ext cx="8496300" cy="1700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en-AU"/>
              <a:t>歌类</a:t>
            </a:r>
          </a:p>
        </p:txBody>
      </p:sp>
      <p:sp>
        <p:nvSpPr>
          <p:cNvPr id="54068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93584" y="1698626"/>
            <a:ext cx="8498416" cy="2741613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AU"/>
              <a:t>歌名</a:t>
            </a:r>
          </a:p>
        </p:txBody>
      </p:sp>
    </p:spTree>
    <p:extLst>
      <p:ext uri="{BB962C8B-B14F-4D97-AF65-F5344CB8AC3E}">
        <p14:creationId xmlns:p14="http://schemas.microsoft.com/office/powerpoint/2010/main" val="356307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26" r:id="rId1"/>
    <p:sldLayoutId id="2147486127" r:id="rId2"/>
    <p:sldLayoutId id="2147486128" r:id="rId3"/>
    <p:sldLayoutId id="2147486129" r:id="rId4"/>
    <p:sldLayoutId id="2147486130" r:id="rId5"/>
    <p:sldLayoutId id="2147486131" r:id="rId6"/>
    <p:sldLayoutId id="2147486132" r:id="rId7"/>
    <p:sldLayoutId id="2147486133" r:id="rId8"/>
    <p:sldLayoutId id="2147486134" r:id="rId9"/>
    <p:sldLayoutId id="2147486135" r:id="rId10"/>
    <p:sldLayoutId id="2147486136" r:id="rId11"/>
    <p:sldLayoutId id="2147486137" r:id="rId12"/>
  </p:sldLayoutIdLst>
  <p:txStyles>
    <p:title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</a:defRPr>
      </a:lvl1pPr>
      <a:lvl2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2pPr>
      <a:lvl3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3pPr>
      <a:lvl4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4pPr>
      <a:lvl5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5pPr>
      <a:lvl6pPr marL="8001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6pPr>
      <a:lvl7pPr marL="12573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7pPr>
      <a:lvl8pPr marL="17145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8pPr>
      <a:lvl9pPr marL="21717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6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汉鼎简楷体" pitchFamily="49" charset="-122"/>
        </a:defRPr>
      </a:lvl1pPr>
      <a:lvl2pPr marL="342900" indent="-342900" algn="ctr" rtl="0" eaLnBrk="0" fontAlgn="base" hangingPunct="0">
        <a:spcBef>
          <a:spcPct val="20000"/>
        </a:spcBef>
        <a:spcAft>
          <a:spcPct val="0"/>
        </a:spcAft>
        <a:buChar char="–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2pPr>
      <a:lvl3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3pPr>
      <a:lvl4pPr marL="342900" indent="-342900" algn="ctr" rtl="0" eaLnBrk="0" fontAlgn="base" hangingPunct="0">
        <a:spcBef>
          <a:spcPct val="20000"/>
        </a:spcBef>
        <a:spcAft>
          <a:spcPct val="0"/>
        </a:spcAft>
        <a:buChar char="–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4pPr>
      <a:lvl5pPr marL="342900" indent="-342900" algn="ctr" rtl="0" eaLnBrk="0" fontAlgn="base" hangingPunct="0">
        <a:spcBef>
          <a:spcPct val="20000"/>
        </a:spcBef>
        <a:spcAft>
          <a:spcPct val="0"/>
        </a:spcAft>
        <a:buChar char="»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5pPr>
      <a:lvl6pPr marL="8001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6pPr>
      <a:lvl7pPr marL="12573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7pPr>
      <a:lvl8pPr marL="17145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8pPr>
      <a:lvl9pPr marL="21717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0" name="Rectangle 8"/>
          <p:cNvSpPr>
            <a:spLocks noChangeArrowheads="1"/>
          </p:cNvSpPr>
          <p:nvPr userDrawn="1"/>
        </p:nvSpPr>
        <p:spPr bwMode="auto">
          <a:xfrm>
            <a:off x="3215218" y="6524626"/>
            <a:ext cx="8976783" cy="3333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>
              <a:solidFill>
                <a:srgbClr val="000000"/>
              </a:solidFill>
            </a:endParaRPr>
          </a:p>
        </p:txBody>
      </p:sp>
      <p:sp>
        <p:nvSpPr>
          <p:cNvPr id="921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6553200"/>
            <a:ext cx="1219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zh-CN"/>
              <a:t>Click to edit Master title style</a:t>
            </a:r>
          </a:p>
        </p:txBody>
      </p:sp>
      <p:sp>
        <p:nvSpPr>
          <p:cNvPr id="479239" name="Rectangle 7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>
              <a:solidFill>
                <a:srgbClr val="000000"/>
              </a:solidFill>
            </a:endParaRPr>
          </a:p>
        </p:txBody>
      </p:sp>
      <p:sp>
        <p:nvSpPr>
          <p:cNvPr id="922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"/>
            <a:ext cx="12192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2"/>
            <a:endParaRPr lang="zh-CN" altLang="en-AU"/>
          </a:p>
          <a:p>
            <a:pPr lvl="2"/>
            <a:r>
              <a:rPr lang="zh-CN" altLang="en-AU"/>
              <a:t>书名</a:t>
            </a:r>
          </a:p>
          <a:p>
            <a:pPr lvl="0"/>
            <a:r>
              <a:rPr lang="zh-CN" altLang="en-AU"/>
              <a:t>经文</a:t>
            </a:r>
          </a:p>
          <a:p>
            <a:pPr lvl="1"/>
            <a:r>
              <a:rPr lang="zh-CN" altLang="en-AU"/>
              <a:t>经文</a:t>
            </a:r>
          </a:p>
          <a:p>
            <a:pPr lvl="2"/>
            <a:r>
              <a:rPr lang="zh-CN" altLang="en-AU"/>
              <a:t>经文</a:t>
            </a:r>
          </a:p>
          <a:p>
            <a:pPr lvl="3"/>
            <a:r>
              <a:rPr lang="zh-CN" altLang="en-AU"/>
              <a:t>经文</a:t>
            </a:r>
          </a:p>
          <a:p>
            <a:pPr lvl="4"/>
            <a:r>
              <a:rPr lang="zh-CN" altLang="en-AU"/>
              <a:t>经文</a:t>
            </a:r>
          </a:p>
        </p:txBody>
      </p:sp>
    </p:spTree>
    <p:extLst>
      <p:ext uri="{BB962C8B-B14F-4D97-AF65-F5344CB8AC3E}">
        <p14:creationId xmlns:p14="http://schemas.microsoft.com/office/powerpoint/2010/main" val="250725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64" r:id="rId1"/>
    <p:sldLayoutId id="2147486265" r:id="rId2"/>
    <p:sldLayoutId id="2147486266" r:id="rId3"/>
    <p:sldLayoutId id="2147486267" r:id="rId4"/>
    <p:sldLayoutId id="2147486268" r:id="rId5"/>
    <p:sldLayoutId id="2147486269" r:id="rId6"/>
    <p:sldLayoutId id="2147486270" r:id="rId7"/>
    <p:sldLayoutId id="2147486271" r:id="rId8"/>
    <p:sldLayoutId id="2147486272" r:id="rId9"/>
    <p:sldLayoutId id="2147486273" r:id="rId10"/>
    <p:sldLayoutId id="2147486274" r:id="rId11"/>
    <p:sldLayoutId id="2147486275" r:id="rId12"/>
    <p:sldLayoutId id="2147486276" r:id="rId13"/>
    <p:sldLayoutId id="2147486277" r:id="rId14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6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66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0" name="Rectangle 8"/>
          <p:cNvSpPr>
            <a:spLocks noChangeArrowheads="1"/>
          </p:cNvSpPr>
          <p:nvPr userDrawn="1"/>
        </p:nvSpPr>
        <p:spPr bwMode="auto">
          <a:xfrm>
            <a:off x="3215218" y="6524626"/>
            <a:ext cx="8976783" cy="333375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8000"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10547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6553200"/>
            <a:ext cx="1219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altLang="zh-CN"/>
              <a:t>Click to edit Master title style</a:t>
            </a:r>
          </a:p>
        </p:txBody>
      </p:sp>
      <p:sp>
        <p:nvSpPr>
          <p:cNvPr id="479239" name="Rectangle 7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8000">
              <a:latin typeface="汉鼎简中楷" pitchFamily="49" charset="-122"/>
              <a:ea typeface="汉鼎简中楷" pitchFamily="49" charset="-122"/>
              <a:cs typeface="+mn-cs"/>
            </a:endParaRPr>
          </a:p>
        </p:txBody>
      </p:sp>
      <p:sp>
        <p:nvSpPr>
          <p:cNvPr id="10547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"/>
            <a:ext cx="12192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2"/>
            <a:endParaRPr lang="zh-CN" altLang="en-AU"/>
          </a:p>
          <a:p>
            <a:pPr lvl="2"/>
            <a:r>
              <a:rPr lang="zh-CN" altLang="en-AU"/>
              <a:t>书名</a:t>
            </a:r>
          </a:p>
          <a:p>
            <a:pPr lvl="0"/>
            <a:r>
              <a:rPr lang="zh-CN" altLang="en-AU"/>
              <a:t>经文</a:t>
            </a:r>
          </a:p>
          <a:p>
            <a:pPr lvl="1"/>
            <a:r>
              <a:rPr lang="zh-CN" altLang="en-AU"/>
              <a:t>经文</a:t>
            </a:r>
          </a:p>
          <a:p>
            <a:pPr lvl="2"/>
            <a:r>
              <a:rPr lang="zh-CN" altLang="en-AU"/>
              <a:t>经文</a:t>
            </a:r>
          </a:p>
          <a:p>
            <a:pPr lvl="3"/>
            <a:r>
              <a:rPr lang="zh-CN" altLang="en-AU"/>
              <a:t>经文</a:t>
            </a:r>
          </a:p>
          <a:p>
            <a:pPr lvl="4"/>
            <a:r>
              <a:rPr lang="zh-CN" altLang="en-AU"/>
              <a:t>经文</a:t>
            </a:r>
          </a:p>
        </p:txBody>
      </p:sp>
    </p:spTree>
    <p:extLst>
      <p:ext uri="{BB962C8B-B14F-4D97-AF65-F5344CB8AC3E}">
        <p14:creationId xmlns:p14="http://schemas.microsoft.com/office/powerpoint/2010/main" val="323323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12" r:id="rId1"/>
    <p:sldLayoutId id="2147486513" r:id="rId2"/>
    <p:sldLayoutId id="2147486514" r:id="rId3"/>
    <p:sldLayoutId id="2147486515" r:id="rId4"/>
    <p:sldLayoutId id="2147486516" r:id="rId5"/>
    <p:sldLayoutId id="2147486517" r:id="rId6"/>
    <p:sldLayoutId id="2147486518" r:id="rId7"/>
    <p:sldLayoutId id="2147486519" r:id="rId8"/>
    <p:sldLayoutId id="2147486520" r:id="rId9"/>
    <p:sldLayoutId id="2147486521" r:id="rId10"/>
    <p:sldLayoutId id="2147486522" r:id="rId11"/>
    <p:sldLayoutId id="2147486523" r:id="rId12"/>
    <p:sldLayoutId id="2147486524" r:id="rId13"/>
    <p:sldLayoutId id="2147486525" r:id="rId14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宋体" pitchFamily="2" charset="-122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6600" b="1">
          <a:solidFill>
            <a:schemeClr val="tx1"/>
          </a:solidFill>
          <a:latin typeface="+mn-lt"/>
          <a:ea typeface="+mn-ea"/>
          <a:cs typeface="汉鼎简中楷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6600" b="1">
          <a:solidFill>
            <a:schemeClr val="tx1"/>
          </a:solidFill>
          <a:latin typeface="+mn-lt"/>
          <a:ea typeface="+mn-ea"/>
          <a:cs typeface="汉鼎简中楷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汉鼎简中楷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汉鼎简中楷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汉鼎简中楷"/>
        </a:defRPr>
      </a:lvl5pPr>
      <a:lvl6pPr marL="25146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80" name="Rectangle 8"/>
          <p:cNvSpPr>
            <a:spLocks noChangeArrowheads="1"/>
          </p:cNvSpPr>
          <p:nvPr userDrawn="1"/>
        </p:nvSpPr>
        <p:spPr bwMode="auto">
          <a:xfrm>
            <a:off x="1" y="0"/>
            <a:ext cx="3695700" cy="6858000"/>
          </a:xfrm>
          <a:prstGeom prst="rect">
            <a:avLst/>
          </a:prstGeom>
          <a:gradFill rotWithShape="1">
            <a:gsLst>
              <a:gs pos="0">
                <a:srgbClr val="FFCC00">
                  <a:alpha val="50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600" b="1">
              <a:solidFill>
                <a:srgbClr val="000000"/>
              </a:solidFill>
              <a:latin typeface="汉鼎简中楷" pitchFamily="49" charset="-122"/>
              <a:ea typeface="汉鼎简中楷" pitchFamily="49" charset="-122"/>
            </a:endParaRPr>
          </a:p>
        </p:txBody>
      </p:sp>
      <p:sp>
        <p:nvSpPr>
          <p:cNvPr id="540681" name="Text Box 9"/>
          <p:cNvSpPr txBox="1">
            <a:spLocks noChangeArrowheads="1"/>
          </p:cNvSpPr>
          <p:nvPr userDrawn="1"/>
        </p:nvSpPr>
        <p:spPr bwMode="auto">
          <a:xfrm>
            <a:off x="3790952" y="4365626"/>
            <a:ext cx="8401049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fontAlgn="b">
              <a:spcBef>
                <a:spcPct val="0"/>
              </a:spcBef>
              <a:spcAft>
                <a:spcPct val="0"/>
              </a:spcAft>
              <a:tabLst>
                <a:tab pos="1971675" algn="l"/>
              </a:tabLst>
              <a:defRPr/>
            </a:pPr>
            <a:endParaRPr lang="zh-CN" altLang="en-AU" sz="4800">
              <a:solidFill>
                <a:srgbClr val="000000"/>
              </a:solidFill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205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3695701" y="1"/>
            <a:ext cx="84963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en-AU"/>
              <a:t>歌类</a:t>
            </a:r>
          </a:p>
        </p:txBody>
      </p:sp>
      <p:sp>
        <p:nvSpPr>
          <p:cNvPr id="54068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93584" y="1698626"/>
            <a:ext cx="8498416" cy="2741613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AU"/>
              <a:t>歌名</a:t>
            </a:r>
          </a:p>
        </p:txBody>
      </p:sp>
    </p:spTree>
    <p:extLst>
      <p:ext uri="{BB962C8B-B14F-4D97-AF65-F5344CB8AC3E}">
        <p14:creationId xmlns:p14="http://schemas.microsoft.com/office/powerpoint/2010/main" val="206803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27" r:id="rId1"/>
    <p:sldLayoutId id="2147486528" r:id="rId2"/>
    <p:sldLayoutId id="2147486529" r:id="rId3"/>
    <p:sldLayoutId id="2147486530" r:id="rId4"/>
    <p:sldLayoutId id="2147486531" r:id="rId5"/>
    <p:sldLayoutId id="2147486532" r:id="rId6"/>
    <p:sldLayoutId id="2147486533" r:id="rId7"/>
    <p:sldLayoutId id="2147486534" r:id="rId8"/>
    <p:sldLayoutId id="2147486535" r:id="rId9"/>
    <p:sldLayoutId id="2147486536" r:id="rId10"/>
    <p:sldLayoutId id="2147486537" r:id="rId11"/>
    <p:sldLayoutId id="2147486538" r:id="rId12"/>
  </p:sldLayoutIdLst>
  <p:txStyles>
    <p:title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</a:defRPr>
      </a:lvl1pPr>
      <a:lvl2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2pPr>
      <a:lvl3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3pPr>
      <a:lvl4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4pPr>
      <a:lvl5pPr marL="342900" indent="-342900" algn="ctr" rtl="0" eaLnBrk="0" fontAlgn="base" hangingPunct="0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5pPr>
      <a:lvl6pPr marL="8001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6pPr>
      <a:lvl7pPr marL="12573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7pPr>
      <a:lvl8pPr marL="17145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8pPr>
      <a:lvl9pPr marL="2171700" indent="-342900" algn="ctr" rtl="0" fontAlgn="base">
        <a:spcBef>
          <a:spcPct val="20000"/>
        </a:spcBef>
        <a:spcAft>
          <a:spcPct val="0"/>
        </a:spcAft>
        <a:defRPr sz="4800">
          <a:solidFill>
            <a:schemeClr val="tx1"/>
          </a:solidFill>
          <a:latin typeface="汉鼎简魏碑" pitchFamily="49" charset="-122"/>
          <a:ea typeface="汉鼎简魏碑" pitchFamily="49" charset="-122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66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汉鼎简楷体" pitchFamily="49" charset="-122"/>
        </a:defRPr>
      </a:lvl1pPr>
      <a:lvl2pPr marL="342900" indent="-342900" algn="ctr" rtl="0" eaLnBrk="0" fontAlgn="base" hangingPunct="0">
        <a:spcBef>
          <a:spcPct val="20000"/>
        </a:spcBef>
        <a:spcAft>
          <a:spcPct val="0"/>
        </a:spcAft>
        <a:buChar char="–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2pPr>
      <a:lvl3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3pPr>
      <a:lvl4pPr marL="342900" indent="-342900" algn="ctr" rtl="0" eaLnBrk="0" fontAlgn="base" hangingPunct="0">
        <a:spcBef>
          <a:spcPct val="20000"/>
        </a:spcBef>
        <a:spcAft>
          <a:spcPct val="0"/>
        </a:spcAft>
        <a:buChar char="–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4pPr>
      <a:lvl5pPr marL="342900" indent="-342900" algn="ctr" rtl="0" eaLnBrk="0" fontAlgn="base" hangingPunct="0">
        <a:spcBef>
          <a:spcPct val="20000"/>
        </a:spcBef>
        <a:spcAft>
          <a:spcPct val="0"/>
        </a:spcAft>
        <a:buChar char="»"/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  <a:cs typeface="汉鼎简楷体" pitchFamily="49" charset="-122"/>
        </a:defRPr>
      </a:lvl5pPr>
      <a:lvl6pPr marL="8001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6pPr>
      <a:lvl7pPr marL="12573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7pPr>
      <a:lvl8pPr marL="17145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8pPr>
      <a:lvl9pPr marL="2171700" indent="-342900" algn="ctr" rtl="0" fontAlgn="base">
        <a:spcBef>
          <a:spcPct val="2000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宋体" pitchFamily="2" charset="-122"/>
          <a:ea typeface="宋体" pitchFamily="2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5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5.xml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5.xml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彩色朦胧多边形幻灯片背景图片">
            <a:extLst>
              <a:ext uri="{FF2B5EF4-FFF2-40B4-BE49-F238E27FC236}">
                <a16:creationId xmlns:a16="http://schemas.microsoft.com/office/drawing/2014/main" id="{D2ABEB46-0713-4FCA-BD7D-89358E0D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98A8DB11-7341-46FD-8D81-CB61BE2E7D26}"/>
              </a:ext>
            </a:extLst>
          </p:cNvPr>
          <p:cNvSpPr txBox="1">
            <a:spLocks/>
          </p:cNvSpPr>
          <p:nvPr/>
        </p:nvSpPr>
        <p:spPr>
          <a:xfrm>
            <a:off x="3245476" y="782903"/>
            <a:ext cx="6007995" cy="2554488"/>
          </a:xfrm>
          <a:prstGeom prst="rect">
            <a:avLst/>
          </a:prstGeom>
          <a:noFill/>
          <a:ln w="19050">
            <a:solidFill>
              <a:srgbClr val="9999FF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 w="9525">
                  <a:solidFill>
                    <a:srgbClr val="532476"/>
                  </a:solidFill>
                  <a:prstDash val="solid"/>
                </a:ln>
                <a:solidFill>
                  <a:srgbClr val="532476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主日信息</a:t>
            </a:r>
            <a:br>
              <a:rPr kumimoji="0" lang="en-US" altLang="zh-CN" sz="9600" b="1" i="0" u="none" strike="noStrike" kern="1200" cap="none" spc="0" normalizeH="0" baseline="0" noProof="0" dirty="0">
                <a:ln w="9525">
                  <a:solidFill>
                    <a:srgbClr val="532476"/>
                  </a:solidFill>
                  <a:prstDash val="solid"/>
                </a:ln>
                <a:solidFill>
                  <a:srgbClr val="532476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</a:br>
            <a:r>
              <a:rPr kumimoji="0" lang="en-US" altLang="zh-CN" sz="4400" b="1" i="0" u="none" strike="noStrike" kern="1200" cap="none" spc="0" normalizeH="0" baseline="0" noProof="0" dirty="0">
                <a:ln w="9525">
                  <a:solidFill>
                    <a:srgbClr val="532476"/>
                  </a:solidFill>
                  <a:prstDash val="solid"/>
                </a:ln>
                <a:solidFill>
                  <a:srgbClr val="532476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Sermon</a:t>
            </a:r>
            <a:endParaRPr kumimoji="0" lang="zh-CN" altLang="en-US" sz="4000" b="1" i="0" u="none" strike="noStrike" kern="1200" cap="none" spc="0" normalizeH="0" baseline="0" noProof="0" dirty="0">
              <a:ln w="9525">
                <a:solidFill>
                  <a:srgbClr val="532476"/>
                </a:solidFill>
                <a:prstDash val="solid"/>
              </a:ln>
              <a:solidFill>
                <a:srgbClr val="532476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94DF579D-392D-4D0B-B3AD-6D9E119A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  <a:spcBef>
                <a:spcPts val="0"/>
              </a:spcBef>
            </a:pPr>
            <a:r>
              <a:rPr lang="zh-CN" altLang="en-US" sz="3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恭听主恩言</a:t>
            </a:r>
            <a:endParaRPr lang="en-US" altLang="zh-CN" sz="36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  <a:spcBef>
                <a:spcPts val="0"/>
              </a:spcBef>
            </a:pPr>
            <a:r>
              <a:rPr lang="zh-CN" altLang="en-US" sz="3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乐行主圣道</a:t>
            </a:r>
          </a:p>
        </p:txBody>
      </p:sp>
    </p:spTree>
    <p:extLst>
      <p:ext uri="{BB962C8B-B14F-4D97-AF65-F5344CB8AC3E}">
        <p14:creationId xmlns:p14="http://schemas.microsoft.com/office/powerpoint/2010/main" val="266828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马太福音二十五章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14~46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节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34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于是</a:t>
            </a:r>
            <a:r>
              <a:rPr lang="zh-CN" alt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王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要向那</a:t>
            </a:r>
            <a:r>
              <a:rPr lang="zh-CN" altLang="en-US" sz="4400" b="1" dirty="0">
                <a:solidFill>
                  <a:srgbClr val="006600"/>
                </a:solidFill>
                <a:highlight>
                  <a:srgbClr val="FFC5B7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右边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的说：</a:t>
            </a:r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你们这蒙我父赐福的，可来承受那创世以来为你们所预备的国；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35</a:t>
            </a:r>
            <a:r>
              <a:rPr lang="zh-CN" altLang="en-US" sz="4400" b="1" dirty="0">
                <a:solidFill>
                  <a:srgbClr val="9900CC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因为我饿了，你们给我吃，渴了，你们给我喝；我作客旅，你们留我住；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36</a:t>
            </a:r>
            <a:r>
              <a:rPr lang="zh-CN" altLang="en-US" sz="4400" b="1" dirty="0">
                <a:solidFill>
                  <a:srgbClr val="9900CC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我赤身露体，你们给我穿；我病了、你们看顾我；我在监里，你们来看我。</a:t>
            </a:r>
          </a:p>
        </p:txBody>
      </p:sp>
    </p:spTree>
    <p:extLst>
      <p:ext uri="{BB962C8B-B14F-4D97-AF65-F5344CB8AC3E}">
        <p14:creationId xmlns:p14="http://schemas.microsoft.com/office/powerpoint/2010/main" val="1026807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马太福音二十五章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14~46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节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37</a:t>
            </a:r>
            <a:r>
              <a:rPr lang="zh-CN" altLang="en-US" sz="4400" b="1" dirty="0">
                <a:solidFill>
                  <a:srgbClr val="006600"/>
                </a:solidFill>
                <a:highlight>
                  <a:srgbClr val="FFC5B7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义人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就回答说：</a:t>
            </a:r>
            <a:r>
              <a:rPr lang="zh-CN" altLang="en-US" sz="4400" b="1" dirty="0">
                <a:solidFill>
                  <a:srgbClr val="005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主啊，我们什么时候见你饿了，给你吃，渴了，给你喝</a:t>
            </a:r>
            <a:r>
              <a:rPr lang="en-US" altLang="zh-CN" sz="4400" b="1" dirty="0">
                <a:solidFill>
                  <a:srgbClr val="005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﹖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38</a:t>
            </a:r>
            <a:r>
              <a:rPr lang="zh-CN" altLang="en-US" sz="4400" b="1" dirty="0">
                <a:solidFill>
                  <a:srgbClr val="005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什么时候见你作客旅，留你住，或是赤身露体，给你穿</a:t>
            </a:r>
            <a:r>
              <a:rPr lang="en-US" altLang="zh-CN" sz="4400" b="1" dirty="0">
                <a:solidFill>
                  <a:srgbClr val="005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﹖</a:t>
            </a:r>
          </a:p>
          <a:p>
            <a:pPr marL="0" lvl="0" indent="0">
              <a:lnSpc>
                <a:spcPts val="5500"/>
              </a:lnSpc>
              <a:spcBef>
                <a:spcPts val="0"/>
              </a:spcBef>
              <a:buNone/>
              <a:defRPr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39</a:t>
            </a:r>
            <a:r>
              <a:rPr lang="zh-CN" altLang="en-US" sz="4400" b="1" dirty="0">
                <a:solidFill>
                  <a:srgbClr val="005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又什么时候见你病了</a:t>
            </a:r>
            <a:r>
              <a:rPr lang="zh-CN" altLang="en-US" sz="3200" b="1" dirty="0">
                <a:solidFill>
                  <a:srgbClr val="005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4400" b="1" dirty="0">
                <a:solidFill>
                  <a:srgbClr val="005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或是在监里</a:t>
            </a:r>
            <a:r>
              <a:rPr lang="zh-CN" altLang="en-US" sz="3200" b="1" dirty="0">
                <a:solidFill>
                  <a:srgbClr val="005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4400" b="1" dirty="0">
                <a:solidFill>
                  <a:srgbClr val="005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来看你呢</a:t>
            </a:r>
            <a:r>
              <a:rPr lang="en-US" altLang="zh-CN" sz="3200" b="1" dirty="0">
                <a:solidFill>
                  <a:srgbClr val="005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﹖</a:t>
            </a:r>
            <a:endParaRPr lang="en-US" altLang="zh-CN" sz="4400" b="1" dirty="0">
              <a:solidFill>
                <a:srgbClr val="0050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40</a:t>
            </a:r>
            <a:r>
              <a:rPr lang="zh-CN" alt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王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要回答说：</a:t>
            </a:r>
            <a:r>
              <a:rPr lang="zh-CN" altLang="en-US" sz="4400" b="1" dirty="0">
                <a:solidFill>
                  <a:srgbClr val="0000FF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我实在告诉你们，这些事你们</a:t>
            </a:r>
            <a:r>
              <a:rPr lang="zh-CN" altLang="en-US" sz="4400" b="1" dirty="0"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既做在我这弟兄中一个最小的身上，就是做在我身上了。</a:t>
            </a:r>
            <a:endParaRPr lang="en-AU" altLang="zh-TW" sz="4400" b="1" dirty="0">
              <a:solidFill>
                <a:srgbClr val="FF00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763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马太福音二十五章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14~46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节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5500"/>
              </a:lnSpc>
              <a:spcBef>
                <a:spcPts val="0"/>
              </a:spcBef>
              <a:buNone/>
              <a:defRPr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41</a:t>
            </a:r>
            <a:r>
              <a:rPr lang="zh-CN" alt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王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又要向那</a:t>
            </a:r>
            <a:r>
              <a:rPr lang="zh-CN" altLang="en-US" sz="4400" b="1" dirty="0">
                <a:solidFill>
                  <a:prstClr val="black"/>
                </a:solidFill>
                <a:highlight>
                  <a:srgbClr val="E7F0F5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左边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的说：</a:t>
            </a:r>
            <a:r>
              <a:rPr lang="zh-CN" altLang="en-US" sz="4400" b="1" dirty="0">
                <a:solidFill>
                  <a:srgbClr val="0000FF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你们这被咒诅的人，离开我！进入那为魔鬼和他的使者所预备的永火里去！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42</a:t>
            </a:r>
            <a:r>
              <a:rPr lang="zh-CN" altLang="en-US" sz="4400" b="1" dirty="0">
                <a:solidFill>
                  <a:srgbClr val="9900CC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因为我饿了，你们不给我吃，渴了，你们不给我喝；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43</a:t>
            </a:r>
            <a:r>
              <a:rPr lang="zh-CN" altLang="en-US" sz="4400" b="1" dirty="0">
                <a:solidFill>
                  <a:srgbClr val="9900CC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我作客旅，你们不留我住；我赤身露体，你们不给我穿；我病了，我在监里，你们不来看顾我。</a:t>
            </a:r>
          </a:p>
        </p:txBody>
      </p:sp>
    </p:spTree>
    <p:extLst>
      <p:ext uri="{BB962C8B-B14F-4D97-AF65-F5344CB8AC3E}">
        <p14:creationId xmlns:p14="http://schemas.microsoft.com/office/powerpoint/2010/main" val="716569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马太福音二十五章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14~46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节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44</a:t>
            </a:r>
            <a:r>
              <a:rPr lang="zh-CN" altLang="en-US" sz="4400" b="1" dirty="0">
                <a:solidFill>
                  <a:prstClr val="black"/>
                </a:solidFill>
                <a:highlight>
                  <a:srgbClr val="E7F0F5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他们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也要回答说：</a:t>
            </a:r>
            <a:r>
              <a:rPr lang="zh-CN" alt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主</a:t>
            </a:r>
            <a:r>
              <a:rPr lang="zh-CN" altLang="en-US" sz="4400" b="1" dirty="0"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啊，我们什么时候见你饿了，或渴了，或作客旅，或赤身露体，或病了，或在监里，不伺候你呢</a:t>
            </a:r>
            <a:r>
              <a:rPr lang="en-US" altLang="zh-CN" sz="4400" b="1" dirty="0">
                <a:solidFill>
                  <a:prstClr val="black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﹖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45</a:t>
            </a:r>
            <a:r>
              <a:rPr lang="zh-CN" alt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王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要回答说：</a:t>
            </a:r>
            <a:r>
              <a:rPr lang="zh-CN" altLang="en-US" sz="4400" b="1" dirty="0">
                <a:solidFill>
                  <a:srgbClr val="9900CC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我实在告诉你们，这些事</a:t>
            </a:r>
            <a:r>
              <a:rPr lang="zh-CN" altLang="en-US" sz="4400" b="1" dirty="0"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你们既不做在我这弟兄中一个最小的身上，就是不做在我身上了。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46</a:t>
            </a:r>
            <a:r>
              <a:rPr lang="zh-CN" altLang="en-US" sz="4400" b="1" dirty="0">
                <a:solidFill>
                  <a:prstClr val="black"/>
                </a:solidFill>
                <a:highlight>
                  <a:srgbClr val="E7F0F5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这些人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要往永刑里去；</a:t>
            </a:r>
            <a:r>
              <a:rPr lang="zh-CN" altLang="en-US" sz="4400" b="1" dirty="0">
                <a:solidFill>
                  <a:srgbClr val="006600"/>
                </a:solidFill>
                <a:highlight>
                  <a:srgbClr val="FFC5B7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那些义人</a:t>
            </a:r>
            <a:r>
              <a:rPr lang="zh-CN" altLang="en-US" sz="4400" b="1" dirty="0"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要往永生里去。</a:t>
            </a:r>
          </a:p>
        </p:txBody>
      </p:sp>
    </p:spTree>
    <p:extLst>
      <p:ext uri="{BB962C8B-B14F-4D97-AF65-F5344CB8AC3E}">
        <p14:creationId xmlns:p14="http://schemas.microsoft.com/office/powerpoint/2010/main" val="3821285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pecial Provision for VCE exams - Parents Victoria">
            <a:extLst>
              <a:ext uri="{FF2B5EF4-FFF2-40B4-BE49-F238E27FC236}">
                <a16:creationId xmlns:a16="http://schemas.microsoft.com/office/drawing/2014/main" id="{0B8CFBA4-F524-A5A1-3386-BF6DBDABC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321714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0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9336" y="0"/>
            <a:ext cx="1188132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  <a:defRPr/>
            </a:pPr>
            <a:r>
              <a:rPr kumimoji="1" lang="zh-CN" altLang="en-US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按才受托问责</a:t>
            </a:r>
            <a:endParaRPr kumimoji="1" lang="en-AU" altLang="zh-CN" sz="8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 algn="ctr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（太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25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：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14-46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）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endParaRPr kumimoji="1" lang="zh-CN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8457288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0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kumimoji="1" lang="zh-CN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我们都是受托人：</a:t>
            </a:r>
            <a:endParaRPr kumimoji="1" lang="en-AU" altLang="zh-CN" sz="5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天下万物都是属于神的，但神委托我们管理：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r>
              <a:rPr kumimoji="1"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【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诗</a:t>
            </a:r>
            <a:r>
              <a:rPr kumimoji="1"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24:1】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地和其中所充满的，世界和住在其间的，都属耶和华。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r>
              <a:rPr kumimoji="1"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【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创</a:t>
            </a:r>
            <a:r>
              <a:rPr kumimoji="1"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1:28】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神赐福给他们，神对他们说：“要生养众多，</a:t>
            </a:r>
            <a:r>
              <a:rPr kumimoji="1"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遍满这地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，</a:t>
            </a:r>
            <a:r>
              <a:rPr kumimoji="1"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治理它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；</a:t>
            </a:r>
            <a:r>
              <a:rPr kumimoji="1"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要管理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海里的鱼、天空的鸟和地上各样活动的生物。”</a:t>
            </a:r>
          </a:p>
        </p:txBody>
      </p:sp>
      <p:pic>
        <p:nvPicPr>
          <p:cNvPr id="2" name="Picture 2" descr="基要真理问答（八）什么是上帝的形象？──我是谁？ - 有盏灯">
            <a:extLst>
              <a:ext uri="{FF2B5EF4-FFF2-40B4-BE49-F238E27FC236}">
                <a16:creationId xmlns:a16="http://schemas.microsoft.com/office/drawing/2014/main" id="{28271F58-35AE-4F57-28CC-E514A852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46" y="88124"/>
            <a:ext cx="3456384" cy="200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B51C95-1BBA-D1C8-0DB4-018B19B93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757" y="88123"/>
            <a:ext cx="3293915" cy="200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38375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0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8060" y="0"/>
            <a:ext cx="11895880" cy="6858000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神委托人给</a:t>
            </a:r>
            <a:r>
              <a:rPr kumimoji="1" lang="en-AU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4</a:t>
            </a:r>
            <a:r>
              <a:rPr kumimoji="1"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个领域去管理神的产业：</a:t>
            </a:r>
            <a:endParaRPr kumimoji="1" lang="en-AU" altLang="zh-CN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endParaRPr kumimoji="1" lang="en-AU" altLang="zh-CN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国家管理的（政府的职责）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家庭管理的（父母的职责）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透过工作而管理的（工作的职责）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教会管理的（牧者的职责）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在各个领域中去荣耀神</a:t>
            </a:r>
            <a:endParaRPr kumimoji="1" lang="en-AU" altLang="zh-CN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0965165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0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9336" y="0"/>
            <a:ext cx="11881320" cy="6858000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二、受托人应有的态度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---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汉鼎简魏碑" pitchFamily="49" charset="-122"/>
                <a:ea typeface="汉鼎简魏碑" pitchFamily="49" charset="-122"/>
              </a:rPr>
              <a:t>忠心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highlight>
                <a:srgbClr val="FFFF00"/>
              </a:highligh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（太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24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：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45-51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）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r>
              <a:rPr kumimoji="1"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【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太</a:t>
            </a:r>
            <a:r>
              <a:rPr kumimoji="1"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24:45-47】“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那么，谁是那</a:t>
            </a:r>
            <a:r>
              <a:rPr kumimoji="1"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忠心又精明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的</a:t>
            </a:r>
            <a:r>
              <a:rPr kumimoji="1"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仆人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，主人派他管理自己的家仆、按时分粮给他们的呢？主人来到，看见仆人这样做，</a:t>
            </a:r>
            <a:r>
              <a:rPr kumimoji="1"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那仆人就有福了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。我实在告诉你们，主人要派他管理所有的财产。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r>
              <a:rPr kumimoji="1"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【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太</a:t>
            </a:r>
            <a:r>
              <a:rPr kumimoji="1"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24:50-51】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在想不到的日子，不知道的时候，那仆人的主人要来，重重地惩罚他，定他和假冒为善的人同罪，</a:t>
            </a:r>
            <a:r>
              <a:rPr kumimoji="1" lang="zh-CN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在那里他要哀哭切齿了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。”</a:t>
            </a:r>
          </a:p>
        </p:txBody>
      </p:sp>
    </p:spTree>
    <p:extLst>
      <p:ext uri="{BB962C8B-B14F-4D97-AF65-F5344CB8AC3E}">
        <p14:creationId xmlns:p14="http://schemas.microsoft.com/office/powerpoint/2010/main" val="679715922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0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333" y="-99392"/>
            <a:ext cx="10805195" cy="2088232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三、受托人时刻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汉鼎简魏碑" pitchFamily="49" charset="-122"/>
                <a:ea typeface="汉鼎简魏碑" pitchFamily="49" charset="-122"/>
              </a:rPr>
              <a:t>警醒自我预备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--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（太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25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：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1-13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）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</p:txBody>
      </p:sp>
      <p:pic>
        <p:nvPicPr>
          <p:cNvPr id="1026" name="Picture 2" descr="十童女的比喻– 海外华人福音网">
            <a:extLst>
              <a:ext uri="{FF2B5EF4-FFF2-40B4-BE49-F238E27FC236}">
                <a16:creationId xmlns:a16="http://schemas.microsoft.com/office/drawing/2014/main" id="{E384FE95-DE76-CA95-8A0F-0971A635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051" y="2420888"/>
            <a:ext cx="554260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B71487-790A-23C0-367A-CCF4FE0E9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340769"/>
            <a:ext cx="6124675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0502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马太福音二十五章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14~46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节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14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天国又好比一个人要往外国去，就叫了仆人来，把他的家业交给他们，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15</a:t>
            </a:r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按着各人的才干给他们银子：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一个给了五千，一个给了二千，一个给了一千，就往外国去了。</a:t>
            </a:r>
          </a:p>
        </p:txBody>
      </p:sp>
    </p:spTree>
    <p:extLst>
      <p:ext uri="{BB962C8B-B14F-4D97-AF65-F5344CB8AC3E}">
        <p14:creationId xmlns:p14="http://schemas.microsoft.com/office/powerpoint/2010/main" val="3941032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0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333" y="-99392"/>
            <a:ext cx="10805195" cy="2088232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三、受托人时刻警醒自我预备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--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（太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25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：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1-13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）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D2E31-A333-3485-D995-0D0B22F25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94" y="1988840"/>
            <a:ext cx="7275858" cy="4126252"/>
          </a:xfrm>
          <a:prstGeom prst="rect">
            <a:avLst/>
          </a:prstGeom>
        </p:spPr>
      </p:pic>
      <p:pic>
        <p:nvPicPr>
          <p:cNvPr id="5" name="Picture 2" descr="十個童女嘅比喻- 維基百科，自由嘅百科全書">
            <a:extLst>
              <a:ext uri="{FF2B5EF4-FFF2-40B4-BE49-F238E27FC236}">
                <a16:creationId xmlns:a16="http://schemas.microsoft.com/office/drawing/2014/main" id="{26B3ECE6-17D6-BD71-D81E-D07BB5C12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274326"/>
            <a:ext cx="4462622" cy="52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95512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0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333" y="-99392"/>
            <a:ext cx="7276803" cy="7056784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受托人时刻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汉鼎简魏碑" pitchFamily="49" charset="-122"/>
                <a:ea typeface="汉鼎简魏碑" pitchFamily="49" charset="-122"/>
              </a:rPr>
              <a:t>警醒自我预备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：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endParaRPr kumimoji="1" lang="en-US" altLang="zh-CN" sz="32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r>
              <a:rPr kumimoji="1"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【</a:t>
            </a:r>
            <a:r>
              <a:rPr kumimoji="1"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太</a:t>
            </a:r>
            <a:r>
              <a:rPr kumimoji="1"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25:9】</a:t>
            </a:r>
            <a:r>
              <a:rPr kumimoji="1"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聪明的回答：‘恐怕不够你我用的；你们还是自己到卖油的那里去买吧。’</a:t>
            </a:r>
            <a:endParaRPr kumimoji="1" lang="en-AU" altLang="zh-CN" sz="32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r>
              <a:rPr kumimoji="1"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【</a:t>
            </a:r>
            <a:r>
              <a:rPr kumimoji="1"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太</a:t>
            </a:r>
            <a:r>
              <a:rPr kumimoji="1"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25:13】</a:t>
            </a:r>
            <a:r>
              <a:rPr kumimoji="1"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所以，你们要警醒，因为那日子，那时辰，你们不知道。”</a:t>
            </a:r>
          </a:p>
        </p:txBody>
      </p:sp>
      <p:pic>
        <p:nvPicPr>
          <p:cNvPr id="2050" name="Picture 2" descr="聰明的與愚拙的- 號角月報- 號角月報">
            <a:extLst>
              <a:ext uri="{FF2B5EF4-FFF2-40B4-BE49-F238E27FC236}">
                <a16:creationId xmlns:a16="http://schemas.microsoft.com/office/drawing/2014/main" id="{ED491855-1073-1299-F405-F7B46C79C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07" y="1988840"/>
            <a:ext cx="4823149" cy="321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591670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0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9336" y="0"/>
            <a:ext cx="11881320" cy="1268760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四、受托人是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汉鼎简魏碑" pitchFamily="49" charset="-122"/>
                <a:ea typeface="汉鼎简魏碑" pitchFamily="49" charset="-122"/>
              </a:rPr>
              <a:t>按才受托问责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（太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25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：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14-21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）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957E43-0879-C3DE-A0B3-4CC405F1D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196752"/>
            <a:ext cx="11305256" cy="5400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7D2E5BA-D6E5-B451-D585-C6AEC06233C1}"/>
              </a:ext>
            </a:extLst>
          </p:cNvPr>
          <p:cNvSpPr/>
          <p:nvPr/>
        </p:nvSpPr>
        <p:spPr bwMode="auto">
          <a:xfrm>
            <a:off x="623392" y="2465512"/>
            <a:ext cx="1872208" cy="603448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8C00E5-F0F3-65DC-29D5-BCE999AA9DCB}"/>
              </a:ext>
            </a:extLst>
          </p:cNvPr>
          <p:cNvSpPr/>
          <p:nvPr/>
        </p:nvSpPr>
        <p:spPr bwMode="auto">
          <a:xfrm>
            <a:off x="352398" y="4509120"/>
            <a:ext cx="1080120" cy="648072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422F63-3733-C7E6-AB41-FE29CFF90B68}"/>
              </a:ext>
            </a:extLst>
          </p:cNvPr>
          <p:cNvSpPr/>
          <p:nvPr/>
        </p:nvSpPr>
        <p:spPr bwMode="auto">
          <a:xfrm>
            <a:off x="5159896" y="5445224"/>
            <a:ext cx="1872208" cy="936104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9B460D-5E38-ED94-6855-B1FC406D4F1C}"/>
              </a:ext>
            </a:extLst>
          </p:cNvPr>
          <p:cNvSpPr/>
          <p:nvPr/>
        </p:nvSpPr>
        <p:spPr bwMode="auto">
          <a:xfrm>
            <a:off x="9719794" y="5445224"/>
            <a:ext cx="1872208" cy="936104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33A3EA-8561-F76B-4965-F3023C8C76F6}"/>
              </a:ext>
            </a:extLst>
          </p:cNvPr>
          <p:cNvSpPr/>
          <p:nvPr/>
        </p:nvSpPr>
        <p:spPr bwMode="auto">
          <a:xfrm>
            <a:off x="1432517" y="2988320"/>
            <a:ext cx="775051" cy="603448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atin typeface="汉鼎简魏碑" pitchFamily="49" charset="-122"/>
              <a:ea typeface="汉鼎简魏碑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352474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0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0680" y="90010"/>
            <a:ext cx="11881320" cy="2564904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四、受托人是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汉鼎简魏碑" pitchFamily="49" charset="-122"/>
                <a:ea typeface="汉鼎简魏碑" pitchFamily="49" charset="-122"/>
              </a:rPr>
              <a:t>按才受托问责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 （太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25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：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22-23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）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DF036-EADC-15AC-9F31-DB34A5171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80" y="1916832"/>
            <a:ext cx="11809312" cy="20162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020CCD2-0E16-016F-AF93-25B491E0D5C6}"/>
              </a:ext>
            </a:extLst>
          </p:cNvPr>
          <p:cNvSpPr/>
          <p:nvPr/>
        </p:nvSpPr>
        <p:spPr bwMode="auto">
          <a:xfrm>
            <a:off x="5447928" y="2582483"/>
            <a:ext cx="1872208" cy="936104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B91A65-8C04-3EB9-2815-E88E4ED35118}"/>
              </a:ext>
            </a:extLst>
          </p:cNvPr>
          <p:cNvSpPr/>
          <p:nvPr/>
        </p:nvSpPr>
        <p:spPr bwMode="auto">
          <a:xfrm>
            <a:off x="8256240" y="2484512"/>
            <a:ext cx="1872208" cy="936104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1826FA-29A9-225D-0F83-B4D41476E69A}"/>
              </a:ext>
            </a:extLst>
          </p:cNvPr>
          <p:cNvSpPr/>
          <p:nvPr/>
        </p:nvSpPr>
        <p:spPr bwMode="auto">
          <a:xfrm>
            <a:off x="10379460" y="2492896"/>
            <a:ext cx="1872208" cy="936104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D0672F4-6829-982A-AEE0-36442C220DC0}"/>
              </a:ext>
            </a:extLst>
          </p:cNvPr>
          <p:cNvSpPr txBox="1">
            <a:spLocks noChangeArrowheads="1"/>
          </p:cNvSpPr>
          <p:nvPr/>
        </p:nvSpPr>
        <p:spPr>
          <a:xfrm>
            <a:off x="310680" y="4203087"/>
            <a:ext cx="11881320" cy="2564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kumimoji="1"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【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路</a:t>
            </a:r>
            <a:r>
              <a:rPr kumimoji="1"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12:48b】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汉鼎简魏碑" pitchFamily="49" charset="-122"/>
                <a:ea typeface="汉鼎简魏碑" pitchFamily="49" charset="-122"/>
              </a:rPr>
              <a:t>多给谁，就向谁多取；多托谁，就向谁多要。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”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541999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0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9336" y="0"/>
            <a:ext cx="11881320" cy="2276872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四、受托人是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汉鼎简魏碑" pitchFamily="49" charset="-122"/>
                <a:ea typeface="汉鼎简魏碑" pitchFamily="49" charset="-122"/>
              </a:rPr>
              <a:t>按才受托问责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（太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25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：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24-27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）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205DB-E819-3310-F06F-03A4E09D7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752"/>
            <a:ext cx="12192000" cy="525658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C5A86B0-A25B-D074-6D2C-CAB43BD2B73B}"/>
              </a:ext>
            </a:extLst>
          </p:cNvPr>
          <p:cNvSpPr/>
          <p:nvPr/>
        </p:nvSpPr>
        <p:spPr bwMode="auto">
          <a:xfrm>
            <a:off x="191344" y="3825043"/>
            <a:ext cx="4464496" cy="936104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34229E-B223-8265-2664-0C98ED923C58}"/>
              </a:ext>
            </a:extLst>
          </p:cNvPr>
          <p:cNvSpPr/>
          <p:nvPr/>
        </p:nvSpPr>
        <p:spPr bwMode="auto">
          <a:xfrm>
            <a:off x="126661" y="4671137"/>
            <a:ext cx="8208912" cy="936104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50F005-0917-4A1B-EC47-AEB3DD88FE95}"/>
              </a:ext>
            </a:extLst>
          </p:cNvPr>
          <p:cNvSpPr/>
          <p:nvPr/>
        </p:nvSpPr>
        <p:spPr bwMode="auto">
          <a:xfrm>
            <a:off x="0" y="5437368"/>
            <a:ext cx="7320136" cy="936104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atin typeface="汉鼎简魏碑" pitchFamily="49" charset="-122"/>
              <a:ea typeface="汉鼎简魏碑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9969854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0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9336" y="0"/>
            <a:ext cx="11881320" cy="2276872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四、受托人是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汉鼎简魏碑" pitchFamily="49" charset="-122"/>
                <a:ea typeface="汉鼎简魏碑" pitchFamily="49" charset="-122"/>
              </a:rPr>
              <a:t>按才受托问责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（太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25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：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27-30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）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205DB-E819-3310-F06F-03A4E09D7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7070"/>
            <a:ext cx="12192000" cy="525658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C5A86B0-A25B-D074-6D2C-CAB43BD2B73B}"/>
              </a:ext>
            </a:extLst>
          </p:cNvPr>
          <p:cNvSpPr/>
          <p:nvPr/>
        </p:nvSpPr>
        <p:spPr bwMode="auto">
          <a:xfrm>
            <a:off x="191344" y="3825043"/>
            <a:ext cx="4464496" cy="936104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34229E-B223-8265-2664-0C98ED923C58}"/>
              </a:ext>
            </a:extLst>
          </p:cNvPr>
          <p:cNvSpPr/>
          <p:nvPr/>
        </p:nvSpPr>
        <p:spPr bwMode="auto">
          <a:xfrm>
            <a:off x="126661" y="4671137"/>
            <a:ext cx="8208912" cy="936104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50F005-0917-4A1B-EC47-AEB3DD88FE95}"/>
              </a:ext>
            </a:extLst>
          </p:cNvPr>
          <p:cNvSpPr/>
          <p:nvPr/>
        </p:nvSpPr>
        <p:spPr bwMode="auto">
          <a:xfrm>
            <a:off x="0" y="5437368"/>
            <a:ext cx="7320136" cy="936104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atin typeface="汉鼎简魏碑" pitchFamily="49" charset="-122"/>
              <a:ea typeface="汉鼎简魏碑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8893321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B492CAA5-E351-4842-B8B9-3D4E12E492AB}"/>
              </a:ext>
            </a:extLst>
          </p:cNvPr>
          <p:cNvSpPr/>
          <p:nvPr/>
        </p:nvSpPr>
        <p:spPr bwMode="auto">
          <a:xfrm>
            <a:off x="6816080" y="2564904"/>
            <a:ext cx="4608512" cy="2736304"/>
          </a:xfrm>
          <a:prstGeom prst="mathMultiply">
            <a:avLst/>
          </a:prstGeom>
          <a:solidFill>
            <a:srgbClr val="FF0000"/>
          </a:solidFill>
          <a:ln w="9525" algn="ctr">
            <a:noFill/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502E5715-0450-F093-CAC3-857EA7836ED7}"/>
              </a:ext>
            </a:extLst>
          </p:cNvPr>
          <p:cNvSpPr/>
          <p:nvPr/>
        </p:nvSpPr>
        <p:spPr bwMode="auto">
          <a:xfrm>
            <a:off x="911424" y="2564904"/>
            <a:ext cx="5497288" cy="2736304"/>
          </a:xfrm>
          <a:prstGeom prst="mathMultiply">
            <a:avLst/>
          </a:prstGeom>
          <a:solidFill>
            <a:srgbClr val="FF0000"/>
          </a:solidFill>
          <a:ln w="9525" algn="ctr">
            <a:noFill/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汉鼎简魏碑" pitchFamily="49" charset="-122"/>
              <a:ea typeface="汉鼎简魏碑" pitchFamily="49" charset="-122"/>
            </a:endParaRPr>
          </a:p>
        </p:txBody>
      </p:sp>
      <p:sp>
        <p:nvSpPr>
          <p:cNvPr id="7660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9336" y="836712"/>
            <a:ext cx="12072664" cy="4464496"/>
          </a:xfrm>
        </p:spPr>
        <p:txBody>
          <a:bodyPr anchor="ctr">
            <a:normAutofit/>
          </a:bodyPr>
          <a:lstStyle/>
          <a:p>
            <a:pPr marL="0" indent="0" algn="ctr">
              <a:buNone/>
              <a:defRPr/>
            </a:pPr>
            <a:r>
              <a:rPr kumimoji="1" lang="zh-CN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汉鼎简魏碑" pitchFamily="49" charset="-122"/>
                <a:ea typeface="汉鼎简魏碑" pitchFamily="49" charset="-122"/>
              </a:rPr>
              <a:t>真正的公平公正</a:t>
            </a:r>
            <a:r>
              <a:rPr kumimoji="1" lang="en-AU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汉鼎简魏碑" pitchFamily="49" charset="-122"/>
                <a:ea typeface="汉鼎简魏碑" pitchFamily="49" charset="-122"/>
              </a:rPr>
              <a:t>=</a:t>
            </a:r>
            <a:r>
              <a:rPr kumimoji="1" lang="zh-CN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汉鼎简魏碑" pitchFamily="49" charset="-122"/>
                <a:ea typeface="汉鼎简魏碑" pitchFamily="49" charset="-122"/>
              </a:rPr>
              <a:t>按才受托问责</a:t>
            </a:r>
            <a:endParaRPr kumimoji="1" lang="en-AU" altLang="zh-CN" sz="4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highlight>
                <a:srgbClr val="FFFF00"/>
              </a:highlight>
              <a:latin typeface="汉鼎简魏碑" pitchFamily="49" charset="-122"/>
              <a:ea typeface="汉鼎简魏碑" pitchFamily="49" charset="-122"/>
            </a:endParaRPr>
          </a:p>
          <a:p>
            <a:pPr marL="0" indent="0" algn="ctr">
              <a:buNone/>
              <a:defRPr/>
            </a:pPr>
            <a:r>
              <a:rPr kumimoji="1" lang="zh-CN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汉鼎简魏碑" pitchFamily="49" charset="-122"/>
                <a:ea typeface="汉鼎简魏碑" pitchFamily="49" charset="-122"/>
              </a:rPr>
              <a:t>不是</a:t>
            </a:r>
            <a:endParaRPr kumimoji="1" lang="en-AU" altLang="zh-CN" sz="4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 algn="ctr">
              <a:buNone/>
              <a:defRPr/>
            </a:pPr>
            <a:r>
              <a:rPr kumimoji="1" lang="en-AU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X</a:t>
            </a:r>
            <a:r>
              <a:rPr kumimoji="1" lang="zh-CN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（人人都要一样</a:t>
            </a:r>
            <a:r>
              <a:rPr kumimoji="1" lang="en-AU" altLang="zh-CN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=</a:t>
            </a:r>
            <a:r>
              <a:rPr kumimoji="1" lang="zh-CN" alt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公平既正义）</a:t>
            </a:r>
            <a:r>
              <a:rPr kumimoji="1" lang="en-AU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25976580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Crown Jewels">
            <a:extLst>
              <a:ext uri="{FF2B5EF4-FFF2-40B4-BE49-F238E27FC236}">
                <a16:creationId xmlns:a16="http://schemas.microsoft.com/office/drawing/2014/main" id="{4F631ECE-5626-1F1F-25AF-B50F333F3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106742"/>
            <a:ext cx="4644516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Crown : trois choses que vous ne saviez pas sur la série Netflix -  CinéSéries">
            <a:extLst>
              <a:ext uri="{FF2B5EF4-FFF2-40B4-BE49-F238E27FC236}">
                <a16:creationId xmlns:a16="http://schemas.microsoft.com/office/drawing/2014/main" id="{094D6779-9C70-36B9-B2D1-5A5E551CB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1916832"/>
            <a:ext cx="6096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615929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0552" name="Rectangle 766055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60554" name="Freeform: Shape 766055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60556" name="Rectangle 766055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60558" name="Rectangle 766055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60560" name="Freeform: Shape 766055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660562" name="Isosceles Triangle 766056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976085-4F76-2F22-BD35-6B5D74178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78" y="980728"/>
            <a:ext cx="11775378" cy="5588787"/>
          </a:xfrm>
          <a:prstGeom prst="rect">
            <a:avLst/>
          </a:prstGeom>
          <a:ln>
            <a:noFill/>
          </a:ln>
        </p:spPr>
      </p:pic>
      <p:sp>
        <p:nvSpPr>
          <p:cNvPr id="7660564" name="Isosceles Triangle 766056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60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9336" y="0"/>
            <a:ext cx="11881320" cy="1412776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五、受托人的责任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—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最后的审判（太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25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：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31-40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）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8ECA50-31A4-36B7-C0D0-8F4D95BAB7E6}"/>
              </a:ext>
            </a:extLst>
          </p:cNvPr>
          <p:cNvSpPr/>
          <p:nvPr/>
        </p:nvSpPr>
        <p:spPr bwMode="auto">
          <a:xfrm>
            <a:off x="2063552" y="6057375"/>
            <a:ext cx="9937104" cy="539977"/>
          </a:xfrm>
          <a:prstGeom prst="ellipse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FFCC00">
                  <a:alpha val="50000"/>
                </a:srgbClr>
              </a:gs>
            </a:gsLst>
            <a:lin ang="0" scaled="1"/>
          </a:gradFill>
          <a:ln w="9525" algn="ctr">
            <a:solidFill>
              <a:srgbClr val="FF0000"/>
            </a:solidFill>
            <a:miter lim="800000"/>
          </a:ln>
        </p:spPr>
        <p:txBody>
          <a:bodyPr lIns="0" tIns="0" rIns="0" bIns="0" rtlCol="0" anchor="ctr"/>
          <a:lstStyle/>
          <a:p>
            <a:pPr algn="ctr" eaLnBrk="1" hangingPunct="1">
              <a:spcBef>
                <a:spcPct val="20000"/>
              </a:spcBef>
            </a:pPr>
            <a:endParaRPr lang="en-AU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汉鼎简魏碑" pitchFamily="49" charset="-122"/>
              <a:ea typeface="汉鼎简魏碑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9501346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0552" name="Rectangle 766055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60554" name="Freeform: Shape 766055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60556" name="Rectangle 766055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60558" name="Rectangle 766055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60560" name="Freeform: Shape 766055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660562" name="Isosceles Triangle 766056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EF64E-742A-1831-0DEF-2A95884FA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2491"/>
            <a:ext cx="12144672" cy="4653114"/>
          </a:xfrm>
          <a:prstGeom prst="rect">
            <a:avLst/>
          </a:prstGeom>
          <a:ln>
            <a:noFill/>
          </a:ln>
        </p:spPr>
      </p:pic>
      <p:sp>
        <p:nvSpPr>
          <p:cNvPr id="7660564" name="Isosceles Triangle 766056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60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9336" y="-50105"/>
            <a:ext cx="11881320" cy="1124744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五、受托人的责任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---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最后的审判（太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25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：</a:t>
            </a:r>
            <a:r>
              <a:rPr kumimoji="1" lang="en-AU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41-46</a:t>
            </a:r>
            <a:r>
              <a:rPr kumimoji="1"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）</a:t>
            </a:r>
            <a:endParaRPr kumimoji="1" lang="en-AU" altLang="zh-CN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874442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马太福音二十五章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14~46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节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16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那领五千的随即拿去做买卖，</a:t>
            </a:r>
            <a:r>
              <a:rPr lang="zh-CN" altLang="en-US" sz="44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另外赚了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五千。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17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那领二千的也照样</a:t>
            </a:r>
            <a:r>
              <a:rPr lang="zh-CN" altLang="en-US" sz="44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另赚了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二千。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18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但那领一千的去掘开地，把主人的银子</a:t>
            </a:r>
            <a:r>
              <a:rPr lang="zh-CN" altLang="en-US" sz="4400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埋藏了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49566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0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9336" y="0"/>
            <a:ext cx="1188132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  <a:defRPr/>
            </a:pPr>
            <a:r>
              <a:rPr kumimoji="1" lang="zh-CN" alt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汉鼎简魏碑" pitchFamily="49" charset="-122"/>
                <a:ea typeface="汉鼎简魏碑" pitchFamily="49" charset="-122"/>
              </a:rPr>
              <a:t>你预备好了吗？</a:t>
            </a:r>
            <a:endParaRPr kumimoji="1" lang="en-AU" altLang="zh-CN" sz="8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  <a:p>
            <a:pPr marL="0" indent="0">
              <a:buNone/>
              <a:defRPr/>
            </a:pPr>
            <a:endParaRPr kumimoji="1" lang="zh-CN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汉鼎简魏碑" pitchFamily="49" charset="-122"/>
              <a:ea typeface="汉鼎简魏碑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4333613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彩色朦胧多边形幻灯片背景图片">
            <a:extLst>
              <a:ext uri="{FF2B5EF4-FFF2-40B4-BE49-F238E27FC236}">
                <a16:creationId xmlns:a16="http://schemas.microsoft.com/office/drawing/2014/main" id="{D2ABEB46-0713-4FCA-BD7D-89358E0D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98A8DB11-7341-46FD-8D81-CB61BE2E7D26}"/>
              </a:ext>
            </a:extLst>
          </p:cNvPr>
          <p:cNvSpPr txBox="1">
            <a:spLocks/>
          </p:cNvSpPr>
          <p:nvPr/>
        </p:nvSpPr>
        <p:spPr>
          <a:xfrm>
            <a:off x="3245476" y="782903"/>
            <a:ext cx="6007995" cy="2554488"/>
          </a:xfrm>
          <a:prstGeom prst="rect">
            <a:avLst/>
          </a:prstGeom>
          <a:noFill/>
          <a:ln w="19050">
            <a:solidFill>
              <a:srgbClr val="9999FF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 w="9525">
                  <a:solidFill>
                    <a:srgbClr val="532476"/>
                  </a:solidFill>
                  <a:prstDash val="solid"/>
                </a:ln>
                <a:solidFill>
                  <a:srgbClr val="532476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回应诗歌</a:t>
            </a:r>
            <a:br>
              <a:rPr kumimoji="0" lang="en-US" altLang="zh-CN" sz="9600" b="1" i="0" u="none" strike="noStrike" kern="1200" cap="none" spc="0" normalizeH="0" baseline="0" noProof="0" dirty="0">
                <a:ln w="9525">
                  <a:solidFill>
                    <a:srgbClr val="532476"/>
                  </a:solidFill>
                  <a:prstDash val="solid"/>
                </a:ln>
                <a:solidFill>
                  <a:srgbClr val="532476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</a:br>
            <a:r>
              <a:rPr kumimoji="0" lang="en-US" altLang="zh-CN" sz="4400" b="1" i="0" u="none" strike="noStrike" kern="1200" cap="none" spc="0" normalizeH="0" baseline="0" noProof="0" dirty="0">
                <a:ln w="9525">
                  <a:solidFill>
                    <a:srgbClr val="532476"/>
                  </a:solidFill>
                  <a:prstDash val="solid"/>
                </a:ln>
                <a:solidFill>
                  <a:srgbClr val="532476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Response Song</a:t>
            </a:r>
            <a:endParaRPr kumimoji="0" lang="zh-CN" altLang="en-US" sz="4000" b="1" i="0" u="none" strike="noStrike" kern="1200" cap="none" spc="0" normalizeH="0" baseline="0" noProof="0" dirty="0">
              <a:ln w="9525">
                <a:solidFill>
                  <a:srgbClr val="532476"/>
                </a:solidFill>
                <a:prstDash val="solid"/>
              </a:ln>
              <a:solidFill>
                <a:srgbClr val="532476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94DF579D-392D-4D0B-B3AD-6D9E119A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  <a:spcBef>
                <a:spcPts val="0"/>
              </a:spcBef>
            </a:pPr>
            <a:r>
              <a:rPr lang="en-US" altLang="zh-CN" sz="3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3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主，我愿忠心于祢</a:t>
            </a:r>
            <a:r>
              <a:rPr lang="en-US" altLang="zh-CN" sz="3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1686757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7DB9A-74C0-1007-16CA-0B45F72C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主，我願忠心於祢 Jesus, I Would Faithful Be｜生命聖詩348（國語）">
            <a:hlinkClick r:id="" action="ppaction://media"/>
            <a:extLst>
              <a:ext uri="{FF2B5EF4-FFF2-40B4-BE49-F238E27FC236}">
                <a16:creationId xmlns:a16="http://schemas.microsoft.com/office/drawing/2014/main" id="{14B3AAB2-B221-044A-5D71-B5952F3A913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172" y="15993"/>
            <a:ext cx="12196172" cy="6860191"/>
          </a:xfrm>
        </p:spPr>
      </p:pic>
    </p:spTree>
    <p:extLst>
      <p:ext uri="{BB962C8B-B14F-4D97-AF65-F5344CB8AC3E}">
        <p14:creationId xmlns:p14="http://schemas.microsoft.com/office/powerpoint/2010/main" val="213930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D9D9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65900"/>
                </a:solidFill>
                <a:effectLst>
                  <a:glow rad="63500">
                    <a:srgbClr val="FFFBA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思考与讨论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你有哪些神给的恩赐还没有被神使用？ </a:t>
            </a:r>
            <a:endParaRPr kumimoji="0" lang="en-AU" altLang="zh-C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在你的周围，你发现耶稣了吗？你准备如何服侍他？</a:t>
            </a:r>
            <a:endParaRPr kumimoji="0" lang="en-AU" altLang="zh-C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请分享神藉着今天的信息特别对你说的话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endParaRPr kumimoji="0" lang="en-AU" altLang="zh-C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949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马太福音二十五章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14~46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节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19</a:t>
            </a:r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过了许久，那些仆人的主人来了，和他们算帐。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那领五千银子的又带着那另外的五千来，说：主啊，你交给我五千银子。请看，我又赚了五千。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21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主人说：</a:t>
            </a:r>
            <a:r>
              <a:rPr lang="zh-CN" altLang="en-US" sz="4400" b="1" dirty="0"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好，你这又良善又忠心的仆人，你在不多的事上有忠心，我要把许多事派你管理；可以进来享受你主人的快乐。</a:t>
            </a:r>
          </a:p>
        </p:txBody>
      </p:sp>
    </p:spTree>
    <p:extLst>
      <p:ext uri="{BB962C8B-B14F-4D97-AF65-F5344CB8AC3E}">
        <p14:creationId xmlns:p14="http://schemas.microsoft.com/office/powerpoint/2010/main" val="3691810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马太福音二十五章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14~46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节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22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那领二千的也来，说：主啊，你交给我二千银子。请看，我又赚了二千。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23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主人说：</a:t>
            </a:r>
            <a:r>
              <a:rPr lang="zh-CN" altLang="en-US" sz="4400" b="1" dirty="0"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好，你这又良善又忠心的仆人，你在不多的事上有忠心，我要把许多事派你管理；可以进来享受你主人的快乐。</a:t>
            </a:r>
          </a:p>
        </p:txBody>
      </p:sp>
    </p:spTree>
    <p:extLst>
      <p:ext uri="{BB962C8B-B14F-4D97-AF65-F5344CB8AC3E}">
        <p14:creationId xmlns:p14="http://schemas.microsoft.com/office/powerpoint/2010/main" val="2629512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马太福音二十五章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14~46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节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5500"/>
              </a:lnSpc>
              <a:spcBef>
                <a:spcPts val="0"/>
              </a:spcBef>
              <a:buNone/>
              <a:defRPr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24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那领一千的也来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说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4400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主啊，我知道你是忍心的人</a:t>
            </a:r>
            <a:r>
              <a:rPr lang="zh-CN" altLang="en-US" sz="3200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4400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没有种的地方要收割</a:t>
            </a:r>
            <a:r>
              <a:rPr lang="zh-CN" altLang="en-US" sz="3200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4400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没有散的地方要聚敛</a:t>
            </a:r>
            <a:r>
              <a:rPr lang="zh-CN" altLang="en-US" sz="3200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endParaRPr lang="zh-CN" altLang="en-US" sz="4400" b="1" dirty="0">
              <a:solidFill>
                <a:schemeClr val="bg1"/>
              </a:solidFill>
              <a:highlight>
                <a:srgbClr val="000000"/>
              </a:highligh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  <a:defRPr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25</a:t>
            </a:r>
            <a:r>
              <a:rPr lang="zh-CN" altLang="en-US" sz="4400" b="1" dirty="0">
                <a:solidFill>
                  <a:schemeClr val="bg1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我就害怕，去把你的一千银子埋藏在地里。请看，你的原银子在这里。</a:t>
            </a:r>
          </a:p>
        </p:txBody>
      </p:sp>
    </p:spTree>
    <p:extLst>
      <p:ext uri="{BB962C8B-B14F-4D97-AF65-F5344CB8AC3E}">
        <p14:creationId xmlns:p14="http://schemas.microsoft.com/office/powerpoint/2010/main" val="635753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马太福音二十五章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14~46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节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5500"/>
              </a:lnSpc>
              <a:spcBef>
                <a:spcPts val="0"/>
              </a:spcBef>
              <a:buNone/>
              <a:defRPr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26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主人回答说：</a:t>
            </a:r>
            <a:r>
              <a:rPr lang="zh-CN" altLang="en-US" sz="4400" b="1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你这又恶又懒的仆人，你既知道我没有种的地方要收割，没有散的地方要聚敛，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27</a:t>
            </a:r>
            <a:r>
              <a:rPr lang="zh-CN" altLang="en-US" sz="4400" b="1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就当把我的银子放给兑换银钱的人，到我来的时候，可以连本带利收回。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28</a:t>
            </a:r>
            <a:r>
              <a:rPr lang="zh-CN" altLang="en-US" sz="4400" b="1" dirty="0">
                <a:solidFill>
                  <a:srgbClr val="0000FF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夺过他这一千来，给那有一万的。</a:t>
            </a:r>
          </a:p>
        </p:txBody>
      </p:sp>
    </p:spTree>
    <p:extLst>
      <p:ext uri="{BB962C8B-B14F-4D97-AF65-F5344CB8AC3E}">
        <p14:creationId xmlns:p14="http://schemas.microsoft.com/office/powerpoint/2010/main" val="1801459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马太福音二十五章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14~46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节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29</a:t>
            </a:r>
            <a:r>
              <a:rPr lang="zh-CN" altLang="en-US" sz="4400" b="1" dirty="0">
                <a:solidFill>
                  <a:srgbClr val="0000FF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因为凡有的，还要加给他，叫他有余；没有的，连他所有的也要夺过来。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30</a:t>
            </a:r>
            <a:r>
              <a:rPr lang="zh-CN" altLang="en-US" sz="4400" b="1" dirty="0">
                <a:solidFill>
                  <a:srgbClr val="0000FF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把这无用的仆人丢在外面黑暗里；在那里必要哀哭切齿了。</a:t>
            </a:r>
          </a:p>
        </p:txBody>
      </p:sp>
    </p:spTree>
    <p:extLst>
      <p:ext uri="{BB962C8B-B14F-4D97-AF65-F5344CB8AC3E}">
        <p14:creationId xmlns:p14="http://schemas.microsoft.com/office/powerpoint/2010/main" val="1018348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马太福音二十五章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14~46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节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31</a:t>
            </a:r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当</a:t>
            </a:r>
            <a:r>
              <a:rPr lang="zh-CN" alt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人子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在他荣耀里、同着众天使</a:t>
            </a:r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降临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的时候，要</a:t>
            </a:r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坐在他荣耀的宝座上。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32</a:t>
            </a:r>
            <a:r>
              <a:rPr lang="zh-CN" altLang="en-US" sz="4400" b="1" dirty="0">
                <a:solidFill>
                  <a:srgbClr val="0000FF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万民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都要聚集在他面前。</a:t>
            </a:r>
            <a:r>
              <a:rPr lang="zh-CN" altLang="en-US" sz="4400" b="1" dirty="0">
                <a:solidFill>
                  <a:srgbClr val="0000FF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他要把他们分别出来，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好像牧羊的分别绵羊山羊一般，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kumimoji="0" lang="en-AU" altLang="zh-CN" sz="4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33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把绵羊安置在</a:t>
            </a:r>
            <a:r>
              <a:rPr lang="zh-CN" altLang="en-US" sz="4400" b="1" dirty="0">
                <a:solidFill>
                  <a:srgbClr val="006600"/>
                </a:solidFill>
                <a:highlight>
                  <a:srgbClr val="FFC5B7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右边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，山羊在</a:t>
            </a:r>
            <a:r>
              <a:rPr lang="zh-CN" altLang="en-US" sz="4400" b="1" dirty="0">
                <a:solidFill>
                  <a:prstClr val="black"/>
                </a:solidFill>
                <a:highlight>
                  <a:srgbClr val="E7F0F5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左边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370722066"/>
      </p:ext>
    </p:extLst>
  </p:cSld>
  <p:clrMapOvr>
    <a:masterClrMapping/>
  </p:clrMapOvr>
</p:sld>
</file>

<file path=ppt/theme/theme1.xml><?xml version="1.0" encoding="utf-8"?>
<a:theme xmlns:a="http://schemas.openxmlformats.org/drawingml/2006/main" name="56_Title and Slide">
  <a:themeElements>
    <a:clrScheme name="Title and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Slide">
      <a:majorFont>
        <a:latin typeface="汉鼎简魏碑"/>
        <a:ea typeface="汉鼎简魏碑"/>
        <a:cs typeface=""/>
      </a:majorFont>
      <a:minorFont>
        <a:latin typeface="汉鼎简中楷"/>
        <a:ea typeface="汉鼎简中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0" tIns="0" rIns="0" bIns="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0" tIns="0" rIns="0" bIns="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Title and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3_Song (Title Only)">
  <a:themeElements>
    <a:clrScheme name="Song (Title Only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ong (Title Only)">
      <a:majorFont>
        <a:latin typeface="汉鼎简魏碑"/>
        <a:ea typeface="汉鼎简魏碑"/>
        <a:cs typeface=""/>
      </a:majorFont>
      <a:minorFont>
        <a:latin typeface="汉鼎简楷体"/>
        <a:ea typeface="汉鼎简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Song (Title Only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2_Title and Slide">
  <a:themeElements>
    <a:clrScheme name="Title and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Slide">
      <a:majorFont>
        <a:latin typeface="汉鼎简魏碑"/>
        <a:ea typeface="汉鼎简魏碑"/>
        <a:cs typeface=""/>
      </a:majorFont>
      <a:minorFont>
        <a:latin typeface="汉鼎简中楷"/>
        <a:ea typeface="汉鼎简中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Title and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Title and Slide">
  <a:themeElements>
    <a:clrScheme name="Title and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Slide">
      <a:majorFont>
        <a:latin typeface="宋体"/>
        <a:ea typeface="宋体"/>
        <a:cs typeface=""/>
      </a:majorFont>
      <a:minorFont>
        <a:latin typeface="汉鼎简中楷"/>
        <a:ea typeface="汉鼎简中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Title and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Title and Slide">
  <a:themeElements>
    <a:clrScheme name="Title and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Slide">
      <a:majorFont>
        <a:latin typeface="宋体"/>
        <a:ea typeface="宋体"/>
        <a:cs typeface=""/>
      </a:majorFont>
      <a:minorFont>
        <a:latin typeface="汉鼎简中楷"/>
        <a:ea typeface="汉鼎简中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Title and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8_Song (Title Only)">
  <a:themeElements>
    <a:clrScheme name="Song (Title Only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ong (Title Only)">
      <a:majorFont>
        <a:latin typeface="汉鼎简魏碑"/>
        <a:ea typeface="汉鼎简魏碑"/>
        <a:cs typeface=""/>
      </a:majorFont>
      <a:minorFont>
        <a:latin typeface="汉鼎简楷体"/>
        <a:ea typeface="汉鼎简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Song (Title Only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Title and Slide">
  <a:themeElements>
    <a:clrScheme name="Title and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Slide">
      <a:majorFont>
        <a:latin typeface="宋体"/>
        <a:ea typeface="宋体"/>
        <a:cs typeface=""/>
      </a:majorFont>
      <a:minorFont>
        <a:latin typeface="汉鼎简中楷"/>
        <a:ea typeface="汉鼎简中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Title and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9_Song (Title Only)">
  <a:themeElements>
    <a:clrScheme name="Song (Title Only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ong (Title Only)">
      <a:majorFont>
        <a:latin typeface="汉鼎简魏碑"/>
        <a:ea typeface="汉鼎简魏碑"/>
        <a:cs typeface=""/>
      </a:majorFont>
      <a:minorFont>
        <a:latin typeface="汉鼎简楷体"/>
        <a:ea typeface="汉鼎简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Song (Title Only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7_Title and Slide">
  <a:themeElements>
    <a:clrScheme name="Title and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Slide">
      <a:majorFont>
        <a:latin typeface="汉鼎简魏碑"/>
        <a:ea typeface="汉鼎简魏碑"/>
        <a:cs typeface=""/>
      </a:majorFont>
      <a:minorFont>
        <a:latin typeface="汉鼎简中楷"/>
        <a:ea typeface="汉鼎简中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Title and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Mandarin Song">
  <a:themeElements>
    <a:clrScheme name="Mandarin So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ndarin Song">
      <a:majorFont>
        <a:latin typeface="Arial Rounded MT Bold"/>
        <a:ea typeface=""/>
        <a:cs typeface=""/>
      </a:majorFont>
      <a:minorFont>
        <a:latin typeface="汉鼎简中楷"/>
        <a:ea typeface="汉鼎简中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ndarin So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ndarin So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ndarin So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ndarin So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ndarin So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ndarin So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 So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 So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 So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 So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 So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 So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 Song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0000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Title and Slide">
  <a:themeElements>
    <a:clrScheme name="Title and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Slide">
      <a:majorFont>
        <a:latin typeface="宋体"/>
        <a:ea typeface="宋体"/>
        <a:cs typeface=""/>
      </a:majorFont>
      <a:minorFont>
        <a:latin typeface="汉鼎简中楷"/>
        <a:ea typeface="汉鼎简中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Title and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itle and Slide">
  <a:themeElements>
    <a:clrScheme name="Title and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Slide">
      <a:majorFont>
        <a:latin typeface="宋体"/>
        <a:ea typeface="宋体"/>
        <a:cs typeface=""/>
      </a:majorFont>
      <a:minorFont>
        <a:latin typeface="汉鼎简中楷"/>
        <a:ea typeface="汉鼎简中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0" tIns="0" rIns="0" bIns="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0" tIns="0" rIns="0" bIns="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Title and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0_Song (Title Only)">
  <a:themeElements>
    <a:clrScheme name="Song (Title Only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ong (Title Only)">
      <a:majorFont>
        <a:latin typeface="汉鼎简魏碑"/>
        <a:ea typeface="汉鼎简魏碑"/>
        <a:cs typeface=""/>
      </a:majorFont>
      <a:minorFont>
        <a:latin typeface="汉鼎简楷体"/>
        <a:ea typeface="汉鼎简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Song (Title Only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8_Title and Slide">
  <a:themeElements>
    <a:clrScheme name="Title and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Slide">
      <a:majorFont>
        <a:latin typeface="汉鼎简魏碑"/>
        <a:ea typeface="汉鼎简魏碑"/>
        <a:cs typeface=""/>
      </a:majorFont>
      <a:minorFont>
        <a:latin typeface="汉鼎简中楷"/>
        <a:ea typeface="汉鼎简中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Title and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Title and Slide">
  <a:themeElements>
    <a:clrScheme name="Title and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Slide">
      <a:majorFont>
        <a:latin typeface="宋体"/>
        <a:ea typeface="宋体"/>
        <a:cs typeface=""/>
      </a:majorFont>
      <a:minorFont>
        <a:latin typeface="汉鼎简中楷"/>
        <a:ea typeface="汉鼎简中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Title and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5_Mandarin Song">
  <a:themeElements>
    <a:clrScheme name="Mandarin So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ndarin Song">
      <a:majorFont>
        <a:latin typeface="Arial Rounded MT Bold"/>
        <a:ea typeface=""/>
        <a:cs typeface=""/>
      </a:majorFont>
      <a:minorFont>
        <a:latin typeface="汉鼎简中楷"/>
        <a:ea typeface="汉鼎简中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ndarin So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ndarin So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ndarin So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ndarin So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ndarin So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ndarin So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 So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 So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 So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 So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 So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 So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ndarin Song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0000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_Title and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 rotWithShape="1">
          <a:gsLst>
            <a:gs pos="0">
              <a:schemeClr val="bg1">
                <a:alpha val="0"/>
              </a:schemeClr>
            </a:gs>
            <a:gs pos="100000">
              <a:srgbClr val="FFCC00">
                <a:alpha val="50000"/>
              </a:srgbClr>
            </a:gs>
          </a:gsLst>
          <a:lin ang="0" scaled="1"/>
        </a:gradFill>
        <a:ln w="9525" algn="ctr">
          <a:noFill/>
          <a:miter lim="800000"/>
        </a:ln>
      </a:spPr>
      <a:bodyPr lIns="0" tIns="0" rIns="0" bIns="0" anchor="ctr"/>
      <a:lstStyle>
        <a:defPPr algn="ctr" eaLnBrk="1" hangingPunct="1">
          <a:spcBef>
            <a:spcPct val="20000"/>
          </a:spcBef>
          <a:defRPr sz="6000" b="1" dirty="0" smtClean="0">
            <a:latin typeface="汉鼎简魏碑" pitchFamily="49" charset="-122"/>
            <a:ea typeface="汉鼎简魏碑" pitchFamily="49" charset="-122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ong (Title Only)">
  <a:themeElements>
    <a:clrScheme name="Song (Title Only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ong (Title Only)">
      <a:majorFont>
        <a:latin typeface="汉鼎简魏碑"/>
        <a:ea typeface="汉鼎简魏碑"/>
        <a:cs typeface=""/>
      </a:majorFont>
      <a:minorFont>
        <a:latin typeface="汉鼎简楷体"/>
        <a:ea typeface="汉鼎简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0" tIns="0" rIns="0" bIns="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0" tIns="0" rIns="0" bIns="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Song (Title Only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6_Title and Slide">
  <a:themeElements>
    <a:clrScheme name="Title and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Slide">
      <a:majorFont>
        <a:latin typeface="汉鼎简魏碑"/>
        <a:ea typeface="汉鼎简魏碑"/>
        <a:cs typeface=""/>
      </a:majorFont>
      <a:minorFont>
        <a:latin typeface="汉鼎简中楷"/>
        <a:ea typeface="汉鼎简中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0" tIns="0" rIns="0" bIns="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0" tIns="0" rIns="0" bIns="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Title and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7_Title and Slide">
  <a:themeElements>
    <a:clrScheme name="Title and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Slide">
      <a:majorFont>
        <a:latin typeface="宋体"/>
        <a:ea typeface="宋体"/>
        <a:cs typeface=""/>
      </a:majorFont>
      <a:minorFont>
        <a:latin typeface="汉鼎简中楷"/>
        <a:ea typeface="汉鼎简中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0" tIns="0" rIns="0" bIns="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0" tIns="0" rIns="0" bIns="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Title and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7_Song (Title Only)">
  <a:themeElements>
    <a:clrScheme name="Song (Title Only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ong (Title Only)">
      <a:majorFont>
        <a:latin typeface="汉鼎简魏碑"/>
        <a:ea typeface="汉鼎简魏碑"/>
        <a:cs typeface=""/>
      </a:majorFont>
      <a:minorFont>
        <a:latin typeface="汉鼎简楷体"/>
        <a:ea typeface="汉鼎简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Song (Title Only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Title and Slide">
  <a:themeElements>
    <a:clrScheme name="Title and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Slide">
      <a:majorFont>
        <a:latin typeface="宋体"/>
        <a:ea typeface="宋体"/>
        <a:cs typeface=""/>
      </a:majorFont>
      <a:minorFont>
        <a:latin typeface="汉鼎简中楷"/>
        <a:ea typeface="汉鼎简中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Title and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Title and Slide">
  <a:themeElements>
    <a:clrScheme name="Title and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and Slide">
      <a:majorFont>
        <a:latin typeface="宋体"/>
        <a:ea typeface="宋体"/>
        <a:cs typeface=""/>
      </a:majorFont>
      <a:minorFont>
        <a:latin typeface="汉鼎简中楷"/>
        <a:ea typeface="汉鼎简中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8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Title and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and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and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Song (Title Only)">
  <a:themeElements>
    <a:clrScheme name="Song (Title Only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ong (Title Only)">
      <a:majorFont>
        <a:latin typeface="汉鼎简魏碑"/>
        <a:ea typeface="汉鼎简魏碑"/>
        <a:cs typeface=""/>
      </a:majorFont>
      <a:minorFont>
        <a:latin typeface="汉鼎简楷体"/>
        <a:ea typeface="汉鼎简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1790700" algn="l"/>
          </a:tabLst>
          <a:defRPr kumimoji="0" lang="en-AU" sz="6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汉鼎简中楷" pitchFamily="49" charset="-122"/>
            <a:ea typeface="汉鼎简中楷" pitchFamily="49" charset="-122"/>
          </a:defRPr>
        </a:defPPr>
      </a:lstStyle>
    </a:lnDef>
  </a:objectDefaults>
  <a:extraClrSchemeLst>
    <a:extraClrScheme>
      <a:clrScheme name="Song (Title Only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ng (Title Only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ng (Title Only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13588</TotalTime>
  <Words>1496</Words>
  <Application>Microsoft Office PowerPoint</Application>
  <PresentationFormat>宽屏</PresentationFormat>
  <Paragraphs>109</Paragraphs>
  <Slides>33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25</vt:i4>
      </vt:variant>
      <vt:variant>
        <vt:lpstr>幻灯片标题</vt:lpstr>
      </vt:variant>
      <vt:variant>
        <vt:i4>33</vt:i4>
      </vt:variant>
    </vt:vector>
  </HeadingPairs>
  <TitlesOfParts>
    <vt:vector size="69" baseType="lpstr">
      <vt:lpstr>等线</vt:lpstr>
      <vt:lpstr>等线 Light</vt:lpstr>
      <vt:lpstr>汉鼎简楷体</vt:lpstr>
      <vt:lpstr>汉鼎简魏碑</vt:lpstr>
      <vt:lpstr>汉鼎简中楷</vt:lpstr>
      <vt:lpstr>宋体</vt:lpstr>
      <vt:lpstr>Arial</vt:lpstr>
      <vt:lpstr>Arial Rounded MT Bold</vt:lpstr>
      <vt:lpstr>Calibri</vt:lpstr>
      <vt:lpstr>Calibri Light</vt:lpstr>
      <vt:lpstr>Times New Roman</vt:lpstr>
      <vt:lpstr>56_Title and Slide</vt:lpstr>
      <vt:lpstr>1_Title and Slide</vt:lpstr>
      <vt:lpstr>Song (Title Only)</vt:lpstr>
      <vt:lpstr>66_Title and Slide</vt:lpstr>
      <vt:lpstr>27_Title and Slide</vt:lpstr>
      <vt:lpstr>27_Song (Title Only)</vt:lpstr>
      <vt:lpstr>7_Title and Slide</vt:lpstr>
      <vt:lpstr>8_Title and Slide</vt:lpstr>
      <vt:lpstr>4_Song (Title Only)</vt:lpstr>
      <vt:lpstr>33_Song (Title Only)</vt:lpstr>
      <vt:lpstr>62_Title and Slide</vt:lpstr>
      <vt:lpstr>9_Title and Slide</vt:lpstr>
      <vt:lpstr>3_Title and Slide</vt:lpstr>
      <vt:lpstr>28_Song (Title Only)</vt:lpstr>
      <vt:lpstr>4_Title and Slide</vt:lpstr>
      <vt:lpstr>29_Song (Title Only)</vt:lpstr>
      <vt:lpstr>57_Title and Slide</vt:lpstr>
      <vt:lpstr>4_Mandarin Song</vt:lpstr>
      <vt:lpstr>5_Title and Slide</vt:lpstr>
      <vt:lpstr>30_Song (Title Only)</vt:lpstr>
      <vt:lpstr>58_Title and Slide</vt:lpstr>
      <vt:lpstr>6_Title and Slide</vt:lpstr>
      <vt:lpstr>5_Mandarin Song</vt:lpstr>
      <vt:lpstr>2_Title and Slide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证道</dc:title>
  <dc:creator>Hertz He</dc:creator>
  <cp:lastModifiedBy>HU Yajun</cp:lastModifiedBy>
  <cp:revision>12</cp:revision>
  <cp:lastPrinted>2021-06-26T01:52:28Z</cp:lastPrinted>
  <dcterms:created xsi:type="dcterms:W3CDTF">2021-01-12T02:39:18Z</dcterms:created>
  <dcterms:modified xsi:type="dcterms:W3CDTF">2023-03-26T02:49:44Z</dcterms:modified>
</cp:coreProperties>
</file>